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handoutMasterIdLst>
    <p:handoutMasterId r:id="rId30"/>
  </p:handoutMasterIdLst>
  <p:sldIdLst>
    <p:sldId id="309" r:id="rId5"/>
    <p:sldId id="278" r:id="rId6"/>
    <p:sldId id="273" r:id="rId7"/>
    <p:sldId id="261" r:id="rId8"/>
    <p:sldId id="327" r:id="rId9"/>
    <p:sldId id="296" r:id="rId10"/>
    <p:sldId id="310" r:id="rId11"/>
    <p:sldId id="325" r:id="rId12"/>
    <p:sldId id="330" r:id="rId13"/>
    <p:sldId id="311" r:id="rId14"/>
    <p:sldId id="324" r:id="rId15"/>
    <p:sldId id="319" r:id="rId16"/>
    <p:sldId id="320" r:id="rId17"/>
    <p:sldId id="323" r:id="rId18"/>
    <p:sldId id="326" r:id="rId19"/>
    <p:sldId id="322" r:id="rId20"/>
    <p:sldId id="317" r:id="rId21"/>
    <p:sldId id="316" r:id="rId22"/>
    <p:sldId id="293" r:id="rId23"/>
    <p:sldId id="277" r:id="rId24"/>
    <p:sldId id="318" r:id="rId25"/>
    <p:sldId id="321" r:id="rId26"/>
    <p:sldId id="329"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408" y="5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A8E4064C-F5DC-A030-E1AF-04D98203FC1E}"/>
    <pc:docChg chg="addSld delSld modSld sldOrd">
      <pc:chgData name="Guest User" userId="" providerId="Windows Live" clId="Web-{A8E4064C-F5DC-A030-E1AF-04D98203FC1E}" dt="2024-12-01T03:35:52.627" v="131"/>
      <pc:docMkLst>
        <pc:docMk/>
      </pc:docMkLst>
      <pc:sldChg chg="ord">
        <pc:chgData name="Guest User" userId="" providerId="Windows Live" clId="Web-{A8E4064C-F5DC-A030-E1AF-04D98203FC1E}" dt="2024-11-30T20:28:03.379" v="1"/>
        <pc:sldMkLst>
          <pc:docMk/>
          <pc:sldMk cId="4161108436" sldId="312"/>
        </pc:sldMkLst>
      </pc:sldChg>
      <pc:sldChg chg="modSp">
        <pc:chgData name="Guest User" userId="" providerId="Windows Live" clId="Web-{A8E4064C-F5DC-A030-E1AF-04D98203FC1E}" dt="2024-12-01T03:03:41.202" v="42" actId="20577"/>
        <pc:sldMkLst>
          <pc:docMk/>
          <pc:sldMk cId="2759084812" sldId="314"/>
        </pc:sldMkLst>
      </pc:sldChg>
      <pc:sldChg chg="ord">
        <pc:chgData name="Guest User" userId="" providerId="Windows Live" clId="Web-{A8E4064C-F5DC-A030-E1AF-04D98203FC1E}" dt="2024-12-01T03:30:06.463" v="74"/>
        <pc:sldMkLst>
          <pc:docMk/>
          <pc:sldMk cId="3183843240" sldId="316"/>
        </pc:sldMkLst>
      </pc:sldChg>
      <pc:sldChg chg="ord">
        <pc:chgData name="Guest User" userId="" providerId="Windows Live" clId="Web-{A8E4064C-F5DC-A030-E1AF-04D98203FC1E}" dt="2024-12-01T03:30:14.729" v="76"/>
        <pc:sldMkLst>
          <pc:docMk/>
          <pc:sldMk cId="4130783401" sldId="317"/>
        </pc:sldMkLst>
      </pc:sldChg>
      <pc:sldChg chg="ord">
        <pc:chgData name="Guest User" userId="" providerId="Windows Live" clId="Web-{A8E4064C-F5DC-A030-E1AF-04D98203FC1E}" dt="2024-12-01T03:30:17.229" v="77"/>
        <pc:sldMkLst>
          <pc:docMk/>
          <pc:sldMk cId="276101954" sldId="320"/>
        </pc:sldMkLst>
      </pc:sldChg>
      <pc:sldChg chg="addSp delSp modSp new ord">
        <pc:chgData name="Guest User" userId="" providerId="Windows Live" clId="Web-{A8E4064C-F5DC-A030-E1AF-04D98203FC1E}" dt="2024-12-01T03:35:52.627" v="131"/>
        <pc:sldMkLst>
          <pc:docMk/>
          <pc:sldMk cId="2797510387" sldId="322"/>
        </pc:sldMkLst>
        <pc:spChg chg="mod">
          <ac:chgData name="Guest User" userId="" providerId="Windows Live" clId="Web-{A8E4064C-F5DC-A030-E1AF-04D98203FC1E}" dt="2024-12-01T03:28:46.601" v="56" actId="14100"/>
          <ac:spMkLst>
            <pc:docMk/>
            <pc:sldMk cId="2797510387" sldId="322"/>
            <ac:spMk id="2" creationId="{01C84C15-3C6D-9119-FE5E-C6AC95EC43B2}"/>
          </ac:spMkLst>
        </pc:spChg>
        <pc:picChg chg="add mod">
          <ac:chgData name="Guest User" userId="" providerId="Windows Live" clId="Web-{A8E4064C-F5DC-A030-E1AF-04D98203FC1E}" dt="2024-12-01T03:35:48.455" v="130"/>
          <ac:picMkLst>
            <pc:docMk/>
            <pc:sldMk cId="2797510387" sldId="322"/>
            <ac:picMk id="9" creationId="{D609C231-E369-7A38-536E-27C59A280BB7}"/>
          </ac:picMkLst>
        </pc:picChg>
        <pc:picChg chg="add mod">
          <ac:chgData name="Guest User" userId="" providerId="Windows Live" clId="Web-{A8E4064C-F5DC-A030-E1AF-04D98203FC1E}" dt="2024-12-01T03:35:52.627" v="131"/>
          <ac:picMkLst>
            <pc:docMk/>
            <pc:sldMk cId="2797510387" sldId="322"/>
            <ac:picMk id="10" creationId="{D8A51C46-89DF-AC51-DC19-FBB65B1A02D0}"/>
          </ac:picMkLst>
        </pc:picChg>
      </pc:sldChg>
      <pc:sldChg chg="new del">
        <pc:chgData name="Guest User" userId="" providerId="Windows Live" clId="Web-{A8E4064C-F5DC-A030-E1AF-04D98203FC1E}" dt="2024-12-01T03:28:03.756" v="44"/>
        <pc:sldMkLst>
          <pc:docMk/>
          <pc:sldMk cId="3195417168" sldId="322"/>
        </pc:sldMkLst>
      </pc:sldChg>
      <pc:sldChg chg="addSp delSp modSp new ord">
        <pc:chgData name="Guest User" userId="" providerId="Windows Live" clId="Web-{A8E4064C-F5DC-A030-E1AF-04D98203FC1E}" dt="2024-12-01T03:35:01.298" v="121" actId="1076"/>
        <pc:sldMkLst>
          <pc:docMk/>
          <pc:sldMk cId="105006658" sldId="323"/>
        </pc:sldMkLst>
        <pc:spChg chg="mod">
          <ac:chgData name="Guest User" userId="" providerId="Windows Live" clId="Web-{A8E4064C-F5DC-A030-E1AF-04D98203FC1E}" dt="2024-12-01T03:34:01.672" v="108" actId="20577"/>
          <ac:spMkLst>
            <pc:docMk/>
            <pc:sldMk cId="105006658" sldId="323"/>
            <ac:spMk id="2" creationId="{83B33765-2F6F-8A29-7568-033FB0E5D35C}"/>
          </ac:spMkLst>
        </pc:spChg>
        <pc:picChg chg="add mod">
          <ac:chgData name="Guest User" userId="" providerId="Windows Live" clId="Web-{A8E4064C-F5DC-A030-E1AF-04D98203FC1E}" dt="2024-12-01T03:34:52.454" v="119" actId="1076"/>
          <ac:picMkLst>
            <pc:docMk/>
            <pc:sldMk cId="105006658" sldId="323"/>
            <ac:picMk id="6" creationId="{0E26B2A4-B853-4C5B-434E-31DA2C3CEF32}"/>
          </ac:picMkLst>
        </pc:picChg>
        <pc:picChg chg="add mod">
          <ac:chgData name="Guest User" userId="" providerId="Windows Live" clId="Web-{A8E4064C-F5DC-A030-E1AF-04D98203FC1E}" dt="2024-12-01T03:34:49.845" v="118" actId="1076"/>
          <ac:picMkLst>
            <pc:docMk/>
            <pc:sldMk cId="105006658" sldId="323"/>
            <ac:picMk id="8" creationId="{6C0FF7C5-8AB6-545A-919F-52A82C8BA22D}"/>
          </ac:picMkLst>
        </pc:picChg>
      </pc:sldChg>
    </pc:docChg>
  </pc:docChgLst>
  <pc:docChgLst>
    <pc:chgData name="SAMEER MOHAMMAD" userId="34839a32f1aaf77a" providerId="LiveId" clId="{0BDDAB9A-9EBE-4785-8900-2D72B98E1AFB}"/>
    <pc:docChg chg="custSel modSld">
      <pc:chgData name="SAMEER MOHAMMAD" userId="34839a32f1aaf77a" providerId="LiveId" clId="{0BDDAB9A-9EBE-4785-8900-2D72B98E1AFB}" dt="2025-02-12T03:01:19.423" v="17" actId="20577"/>
      <pc:docMkLst>
        <pc:docMk/>
      </pc:docMkLst>
      <pc:sldChg chg="modSp mod">
        <pc:chgData name="SAMEER MOHAMMAD" userId="34839a32f1aaf77a" providerId="LiveId" clId="{0BDDAB9A-9EBE-4785-8900-2D72B98E1AFB}" dt="2025-02-12T03:01:19.423" v="17" actId="20577"/>
        <pc:sldMkLst>
          <pc:docMk/>
          <pc:sldMk cId="632410626" sldId="309"/>
        </pc:sldMkLst>
        <pc:spChg chg="mod">
          <ac:chgData name="SAMEER MOHAMMAD" userId="34839a32f1aaf77a" providerId="LiveId" clId="{0BDDAB9A-9EBE-4785-8900-2D72B98E1AFB}" dt="2025-02-12T03:01:19.423" v="17" actId="20577"/>
          <ac:spMkLst>
            <pc:docMk/>
            <pc:sldMk cId="632410626" sldId="309"/>
            <ac:spMk id="2" creationId="{0002E437-5C05-D073-E5AC-F8CA3E1BCF45}"/>
          </ac:spMkLst>
        </pc:spChg>
      </pc:sldChg>
    </pc:docChg>
  </pc:docChgLst>
  <pc:docChgLst>
    <pc:chgData name="Guest User" providerId="Windows Live" clId="Web-{8F125BE0-B84D-E67F-4756-BA6FCFF10997}"/>
    <pc:docChg chg="modSld">
      <pc:chgData name="Guest User" userId="" providerId="Windows Live" clId="Web-{8F125BE0-B84D-E67F-4756-BA6FCFF10997}" dt="2024-12-15T16:53:07.067" v="0" actId="1076"/>
      <pc:docMkLst>
        <pc:docMk/>
      </pc:docMkLst>
      <pc:sldChg chg="modSp">
        <pc:chgData name="Guest User" userId="" providerId="Windows Live" clId="Web-{8F125BE0-B84D-E67F-4756-BA6FCFF10997}" dt="2024-12-15T16:53:07.067" v="0" actId="1076"/>
        <pc:sldMkLst>
          <pc:docMk/>
          <pc:sldMk cId="2657525552" sldId="293"/>
        </pc:sldMkLst>
        <pc:picChg chg="mod">
          <ac:chgData name="Guest User" userId="" providerId="Windows Live" clId="Web-{8F125BE0-B84D-E67F-4756-BA6FCFF10997}" dt="2024-12-15T16:53:07.067" v="0" actId="1076"/>
          <ac:picMkLst>
            <pc:docMk/>
            <pc:sldMk cId="2657525552" sldId="293"/>
            <ac:picMk id="8" creationId="{300AEEE6-4074-18CB-5AE0-490BE24E8B3E}"/>
          </ac:picMkLst>
        </pc:picChg>
      </pc:sldChg>
    </pc:docChg>
  </pc:docChgLst>
  <pc:docChgLst>
    <pc:chgData name="Guest User" providerId="Windows Live" clId="Web-{C37FD786-6341-87EB-1E37-AA4B4EBF1CB9}"/>
    <pc:docChg chg="modSld">
      <pc:chgData name="Guest User" userId="" providerId="Windows Live" clId="Web-{C37FD786-6341-87EB-1E37-AA4B4EBF1CB9}" dt="2024-12-04T05:23:16.566" v="63" actId="14100"/>
      <pc:docMkLst>
        <pc:docMk/>
      </pc:docMkLst>
      <pc:sldChg chg="addSp modSp">
        <pc:chgData name="Guest User" userId="" providerId="Windows Live" clId="Web-{C37FD786-6341-87EB-1E37-AA4B4EBF1CB9}" dt="2024-12-04T05:23:16.566" v="63" actId="14100"/>
        <pc:sldMkLst>
          <pc:docMk/>
          <pc:sldMk cId="2797510387" sldId="322"/>
        </pc:sldMkLst>
        <pc:spChg chg="add mod">
          <ac:chgData name="Guest User" userId="" providerId="Windows Live" clId="Web-{C37FD786-6341-87EB-1E37-AA4B4EBF1CB9}" dt="2024-12-04T05:23:16.566" v="63" actId="14100"/>
          <ac:spMkLst>
            <pc:docMk/>
            <pc:sldMk cId="2797510387" sldId="322"/>
            <ac:spMk id="4" creationId="{0AFB0F0B-B34A-10B9-8BD7-B82070FFF2B5}"/>
          </ac:spMkLst>
        </pc:spChg>
        <pc:picChg chg="mod">
          <ac:chgData name="Guest User" userId="" providerId="Windows Live" clId="Web-{C37FD786-6341-87EB-1E37-AA4B4EBF1CB9}" dt="2024-12-04T05:21:58.489" v="58" actId="1076"/>
          <ac:picMkLst>
            <pc:docMk/>
            <pc:sldMk cId="2797510387" sldId="322"/>
            <ac:picMk id="9" creationId="{D609C231-E369-7A38-536E-27C59A280BB7}"/>
          </ac:picMkLst>
        </pc:picChg>
        <pc:picChg chg="mod">
          <ac:chgData name="Guest User" userId="" providerId="Windows Live" clId="Web-{C37FD786-6341-87EB-1E37-AA4B4EBF1CB9}" dt="2024-12-04T05:22:00.536" v="59" actId="1076"/>
          <ac:picMkLst>
            <pc:docMk/>
            <pc:sldMk cId="2797510387" sldId="322"/>
            <ac:picMk id="10" creationId="{D8A51C46-89DF-AC51-DC19-FBB65B1A02D0}"/>
          </ac:picMkLst>
        </pc:picChg>
      </pc:sldChg>
      <pc:sldChg chg="addSp modSp">
        <pc:chgData name="Guest User" userId="" providerId="Windows Live" clId="Web-{C37FD786-6341-87EB-1E37-AA4B4EBF1CB9}" dt="2024-12-04T05:21:53.113" v="57" actId="1076"/>
        <pc:sldMkLst>
          <pc:docMk/>
          <pc:sldMk cId="105006658" sldId="323"/>
        </pc:sldMkLst>
        <pc:spChg chg="mod">
          <ac:chgData name="Guest User" userId="" providerId="Windows Live" clId="Web-{C37FD786-6341-87EB-1E37-AA4B4EBF1CB9}" dt="2024-12-04T05:19:33.141" v="28" actId="1076"/>
          <ac:spMkLst>
            <pc:docMk/>
            <pc:sldMk cId="105006658" sldId="323"/>
            <ac:spMk id="2" creationId="{83B33765-2F6F-8A29-7568-033FB0E5D35C}"/>
          </ac:spMkLst>
        </pc:spChg>
        <pc:spChg chg="add mod">
          <ac:chgData name="Guest User" userId="" providerId="Windows Live" clId="Web-{C37FD786-6341-87EB-1E37-AA4B4EBF1CB9}" dt="2024-12-04T05:19:48.251" v="32" actId="20577"/>
          <ac:spMkLst>
            <pc:docMk/>
            <pc:sldMk cId="105006658" sldId="323"/>
            <ac:spMk id="3" creationId="{E8509161-25C4-E8EC-A5B5-3A5F5FA84CCE}"/>
          </ac:spMkLst>
        </pc:spChg>
        <pc:spChg chg="add mod">
          <ac:chgData name="Guest User" userId="" providerId="Windows Live" clId="Web-{C37FD786-6341-87EB-1E37-AA4B4EBF1CB9}" dt="2024-12-04T05:21:48.441" v="56" actId="20577"/>
          <ac:spMkLst>
            <pc:docMk/>
            <pc:sldMk cId="105006658" sldId="323"/>
            <ac:spMk id="5" creationId="{78613B21-277F-6253-E6BD-5540C2362CD9}"/>
          </ac:spMkLst>
        </pc:spChg>
        <pc:picChg chg="mod">
          <ac:chgData name="Guest User" userId="" providerId="Windows Live" clId="Web-{C37FD786-6341-87EB-1E37-AA4B4EBF1CB9}" dt="2024-12-04T05:19:50.267" v="33" actId="1076"/>
          <ac:picMkLst>
            <pc:docMk/>
            <pc:sldMk cId="105006658" sldId="323"/>
            <ac:picMk id="4" creationId="{31E31484-0346-8E0C-39B1-F59E32E7204A}"/>
          </ac:picMkLst>
        </pc:picChg>
        <pc:picChg chg="mod">
          <ac:chgData name="Guest User" userId="" providerId="Windows Live" clId="Web-{C37FD786-6341-87EB-1E37-AA4B4EBF1CB9}" dt="2024-12-04T05:19:51.767" v="34" actId="1076"/>
          <ac:picMkLst>
            <pc:docMk/>
            <pc:sldMk cId="105006658" sldId="323"/>
            <ac:picMk id="6" creationId="{0E26B2A4-B853-4C5B-434E-31DA2C3CEF32}"/>
          </ac:picMkLst>
        </pc:picChg>
        <pc:picChg chg="mod">
          <ac:chgData name="Guest User" userId="" providerId="Windows Live" clId="Web-{C37FD786-6341-87EB-1E37-AA4B4EBF1CB9}" dt="2024-12-04T05:21:53.113" v="57" actId="1076"/>
          <ac:picMkLst>
            <pc:docMk/>
            <pc:sldMk cId="105006658" sldId="323"/>
            <ac:picMk id="8" creationId="{6C0FF7C5-8AB6-545A-919F-52A82C8BA22D}"/>
          </ac:picMkLst>
        </pc:picChg>
        <pc:picChg chg="mod">
          <ac:chgData name="Guest User" userId="" providerId="Windows Live" clId="Web-{C37FD786-6341-87EB-1E37-AA4B4EBF1CB9}" dt="2024-12-04T05:19:54.829" v="35" actId="1076"/>
          <ac:picMkLst>
            <pc:docMk/>
            <pc:sldMk cId="105006658" sldId="323"/>
            <ac:picMk id="10" creationId="{EB11360D-103F-2835-9701-7660A53855F7}"/>
          </ac:picMkLst>
        </pc:picChg>
      </pc:sldChg>
    </pc:docChg>
  </pc:docChgLst>
  <pc:docChgLst>
    <pc:chgData name="Guest User" providerId="Windows Live" clId="Web-{7487D8A1-F1B5-F13F-4BDB-C81142EF66CB}"/>
    <pc:docChg chg="modSld">
      <pc:chgData name="Guest User" userId="" providerId="Windows Live" clId="Web-{7487D8A1-F1B5-F13F-4BDB-C81142EF66CB}" dt="2024-12-04T13:28:07.765" v="69" actId="1076"/>
      <pc:docMkLst>
        <pc:docMk/>
      </pc:docMkLst>
      <pc:sldChg chg="addSp delSp modSp">
        <pc:chgData name="Guest User" userId="" providerId="Windows Live" clId="Web-{7487D8A1-F1B5-F13F-4BDB-C81142EF66CB}" dt="2024-12-04T13:28:07.765" v="69" actId="1076"/>
        <pc:sldMkLst>
          <pc:docMk/>
          <pc:sldMk cId="3183843240" sldId="316"/>
        </pc:sldMkLst>
        <pc:spChg chg="add mod">
          <ac:chgData name="Guest User" userId="" providerId="Windows Live" clId="Web-{7487D8A1-F1B5-F13F-4BDB-C81142EF66CB}" dt="2024-12-04T13:27:52.421" v="67" actId="1076"/>
          <ac:spMkLst>
            <pc:docMk/>
            <pc:sldMk cId="3183843240" sldId="316"/>
            <ac:spMk id="3" creationId="{20C106DB-D493-8CA5-BDCF-CFED87990CBA}"/>
          </ac:spMkLst>
        </pc:spChg>
        <pc:spChg chg="add mod">
          <ac:chgData name="Guest User" userId="" providerId="Windows Live" clId="Web-{7487D8A1-F1B5-F13F-4BDB-C81142EF66CB}" dt="2024-12-04T13:28:07.765" v="69" actId="1076"/>
          <ac:spMkLst>
            <pc:docMk/>
            <pc:sldMk cId="3183843240" sldId="316"/>
            <ac:spMk id="5" creationId="{30BDD4A7-36CD-1FF5-42DD-BA5D949EC397}"/>
          </ac:spMkLst>
        </pc:spChg>
        <pc:picChg chg="mod">
          <ac:chgData name="Guest User" userId="" providerId="Windows Live" clId="Web-{7487D8A1-F1B5-F13F-4BDB-C81142EF66CB}" dt="2024-12-04T13:26:57.106" v="54" actId="1076"/>
          <ac:picMkLst>
            <pc:docMk/>
            <pc:sldMk cId="3183843240" sldId="316"/>
            <ac:picMk id="6" creationId="{D56E1214-CF6D-D175-97FA-E8C850A91535}"/>
          </ac:picMkLst>
        </pc:picChg>
        <pc:picChg chg="mod">
          <ac:chgData name="Guest User" userId="" providerId="Windows Live" clId="Web-{7487D8A1-F1B5-F13F-4BDB-C81142EF66CB}" dt="2024-12-04T13:24:18.225" v="45" actId="14100"/>
          <ac:picMkLst>
            <pc:docMk/>
            <pc:sldMk cId="3183843240" sldId="316"/>
            <ac:picMk id="8" creationId="{095613F9-3089-59B0-43AC-98DFFE2DD3B6}"/>
          </ac:picMkLst>
        </pc:picChg>
      </pc:sldChg>
      <pc:sldChg chg="addSp modSp">
        <pc:chgData name="Guest User" userId="" providerId="Windows Live" clId="Web-{7487D8A1-F1B5-F13F-4BDB-C81142EF66CB}" dt="2024-12-04T13:24:03.225" v="42" actId="20577"/>
        <pc:sldMkLst>
          <pc:docMk/>
          <pc:sldMk cId="4130783401" sldId="317"/>
        </pc:sldMkLst>
        <pc:spChg chg="add mod">
          <ac:chgData name="Guest User" userId="" providerId="Windows Live" clId="Web-{7487D8A1-F1B5-F13F-4BDB-C81142EF66CB}" dt="2024-12-04T13:23:59.131" v="38" actId="20577"/>
          <ac:spMkLst>
            <pc:docMk/>
            <pc:sldMk cId="4130783401" sldId="317"/>
            <ac:spMk id="3" creationId="{564AE647-CB04-97F1-5D1D-7D502A22CCDD}"/>
          </ac:spMkLst>
        </pc:spChg>
        <pc:spChg chg="add mod">
          <ac:chgData name="Guest User" userId="" providerId="Windows Live" clId="Web-{7487D8A1-F1B5-F13F-4BDB-C81142EF66CB}" dt="2024-12-04T13:24:03.225" v="42" actId="20577"/>
          <ac:spMkLst>
            <pc:docMk/>
            <pc:sldMk cId="4130783401" sldId="317"/>
            <ac:spMk id="4" creationId="{920F5798-01F0-1D8F-CE4D-14B54BE2BE6C}"/>
          </ac:spMkLst>
        </pc:spChg>
        <pc:picChg chg="mod">
          <ac:chgData name="Guest User" userId="" providerId="Windows Live" clId="Web-{7487D8A1-F1B5-F13F-4BDB-C81142EF66CB}" dt="2024-12-04T13:22:52.066" v="25" actId="14100"/>
          <ac:picMkLst>
            <pc:docMk/>
            <pc:sldMk cId="4130783401" sldId="317"/>
            <ac:picMk id="8" creationId="{67D98554-70D5-7D69-B7E0-717FEBD23662}"/>
          </ac:picMkLst>
        </pc:picChg>
        <pc:picChg chg="mod">
          <ac:chgData name="Guest User" userId="" providerId="Windows Live" clId="Web-{7487D8A1-F1B5-F13F-4BDB-C81142EF66CB}" dt="2024-12-04T13:22:40.941" v="23" actId="1076"/>
          <ac:picMkLst>
            <pc:docMk/>
            <pc:sldMk cId="4130783401" sldId="317"/>
            <ac:picMk id="10" creationId="{1729D1C0-ADD3-B7CA-4019-6CFA61C9CF5B}"/>
          </ac:picMkLst>
        </pc:picChg>
      </pc:sldChg>
      <pc:sldChg chg="modSp">
        <pc:chgData name="Guest User" userId="" providerId="Windows Live" clId="Web-{7487D8A1-F1B5-F13F-4BDB-C81142EF66CB}" dt="2024-12-04T13:09:42.599" v="1" actId="20577"/>
        <pc:sldMkLst>
          <pc:docMk/>
          <pc:sldMk cId="276101954" sldId="320"/>
        </pc:sldMkLst>
        <pc:spChg chg="mod">
          <ac:chgData name="Guest User" userId="" providerId="Windows Live" clId="Web-{7487D8A1-F1B5-F13F-4BDB-C81142EF66CB}" dt="2024-12-04T13:09:42.599" v="1" actId="20577"/>
          <ac:spMkLst>
            <pc:docMk/>
            <pc:sldMk cId="276101954" sldId="320"/>
            <ac:spMk id="3" creationId="{80831D8F-5E2C-5057-88B9-730360F823C3}"/>
          </ac:spMkLst>
        </pc:spChg>
      </pc:sldChg>
      <pc:sldChg chg="addSp modSp">
        <pc:chgData name="Guest User" userId="" providerId="Windows Live" clId="Web-{7487D8A1-F1B5-F13F-4BDB-C81142EF66CB}" dt="2024-12-04T13:15:48.269" v="21" actId="20577"/>
        <pc:sldMkLst>
          <pc:docMk/>
          <pc:sldMk cId="2243673694" sldId="326"/>
        </pc:sldMkLst>
        <pc:spChg chg="add mod">
          <ac:chgData name="Guest User" userId="" providerId="Windows Live" clId="Web-{7487D8A1-F1B5-F13F-4BDB-C81142EF66CB}" dt="2024-12-04T13:15:42.035" v="17" actId="20577"/>
          <ac:spMkLst>
            <pc:docMk/>
            <pc:sldMk cId="2243673694" sldId="326"/>
            <ac:spMk id="2" creationId="{5266D648-171D-D16C-5B07-A829EF7C719D}"/>
          </ac:spMkLst>
        </pc:spChg>
        <pc:spChg chg="add mod">
          <ac:chgData name="Guest User" userId="" providerId="Windows Live" clId="Web-{7487D8A1-F1B5-F13F-4BDB-C81142EF66CB}" dt="2024-12-04T13:15:48.269" v="21" actId="20577"/>
          <ac:spMkLst>
            <pc:docMk/>
            <pc:sldMk cId="2243673694" sldId="326"/>
            <ac:spMk id="3" creationId="{A113D51A-B0EC-1A73-656F-C734F62A0067}"/>
          </ac:spMkLst>
        </pc:spChg>
      </pc:sldChg>
    </pc:docChg>
  </pc:docChgLst>
  <pc:docChgLst>
    <pc:chgData name="SAMEER MOHAMMAD" userId="34839a32f1aaf77a" providerId="LiveId" clId="{0C53E1E0-6E56-1445-88BD-9C77E123E087}"/>
    <pc:docChg chg="custSel modSld">
      <pc:chgData name="SAMEER MOHAMMAD" userId="34839a32f1aaf77a" providerId="LiveId" clId="{0C53E1E0-6E56-1445-88BD-9C77E123E087}" dt="2024-11-30T20:32:53.483" v="2" actId="1076"/>
      <pc:docMkLst>
        <pc:docMk/>
      </pc:docMkLst>
      <pc:sldChg chg="modSp">
        <pc:chgData name="SAMEER MOHAMMAD" userId="34839a32f1aaf77a" providerId="LiveId" clId="{0C53E1E0-6E56-1445-88BD-9C77E123E087}" dt="2024-11-30T20:32:18.165" v="0" actId="1076"/>
        <pc:sldMkLst>
          <pc:docMk/>
          <pc:sldMk cId="565413640" sldId="296"/>
        </pc:sldMkLst>
        <pc:spChg chg="mod">
          <ac:chgData name="SAMEER MOHAMMAD" userId="34839a32f1aaf77a" providerId="LiveId" clId="{0C53E1E0-6E56-1445-88BD-9C77E123E087}" dt="2024-11-30T20:32:18.165" v="0" actId="1076"/>
          <ac:spMkLst>
            <pc:docMk/>
            <pc:sldMk cId="565413640" sldId="296"/>
            <ac:spMk id="19" creationId="{27F83038-6A96-DEDB-93F9-DE98889A486C}"/>
          </ac:spMkLst>
        </pc:spChg>
      </pc:sldChg>
      <pc:sldChg chg="delSp modSp">
        <pc:chgData name="SAMEER MOHAMMAD" userId="34839a32f1aaf77a" providerId="LiveId" clId="{0C53E1E0-6E56-1445-88BD-9C77E123E087}" dt="2024-11-30T20:32:53.483" v="2" actId="1076"/>
        <pc:sldMkLst>
          <pc:docMk/>
          <pc:sldMk cId="1656604919" sldId="313"/>
        </pc:sldMkLst>
      </pc:sldChg>
    </pc:docChg>
  </pc:docChgLst>
  <pc:docChgLst>
    <pc:chgData name="Guest User" providerId="Windows Live" clId="Web-{9AB39660-271B-977C-FD41-16AB29886B6F}"/>
    <pc:docChg chg="addSld modSld">
      <pc:chgData name="Guest User" userId="" providerId="Windows Live" clId="Web-{9AB39660-271B-977C-FD41-16AB29886B6F}" dt="2024-12-04T19:18:57.323" v="14" actId="20577"/>
      <pc:docMkLst>
        <pc:docMk/>
      </pc:docMkLst>
      <pc:sldChg chg="modSp">
        <pc:chgData name="Guest User" userId="" providerId="Windows Live" clId="Web-{9AB39660-271B-977C-FD41-16AB29886B6F}" dt="2024-12-04T19:15:49.692" v="3" actId="20577"/>
        <pc:sldMkLst>
          <pc:docMk/>
          <pc:sldMk cId="3061868996" sldId="315"/>
        </pc:sldMkLst>
      </pc:sldChg>
      <pc:sldChg chg="delSp modSp new">
        <pc:chgData name="Guest User" userId="" providerId="Windows Live" clId="Web-{9AB39660-271B-977C-FD41-16AB29886B6F}" dt="2024-12-04T19:18:57.323" v="14" actId="20577"/>
        <pc:sldMkLst>
          <pc:docMk/>
          <pc:sldMk cId="2276480365" sldId="329"/>
        </pc:sldMkLst>
        <pc:spChg chg="mod">
          <ac:chgData name="Guest User" userId="" providerId="Windows Live" clId="Web-{9AB39660-271B-977C-FD41-16AB29886B6F}" dt="2024-12-04T19:18:12.134" v="10" actId="20577"/>
          <ac:spMkLst>
            <pc:docMk/>
            <pc:sldMk cId="2276480365" sldId="329"/>
            <ac:spMk id="2" creationId="{8184C72F-EA7E-4C18-489D-FA76B3CCA6B3}"/>
          </ac:spMkLst>
        </pc:spChg>
        <pc:spChg chg="mod">
          <ac:chgData name="Guest User" userId="" providerId="Windows Live" clId="Web-{9AB39660-271B-977C-FD41-16AB29886B6F}" dt="2024-12-04T19:18:57.323" v="14" actId="20577"/>
          <ac:spMkLst>
            <pc:docMk/>
            <pc:sldMk cId="2276480365" sldId="329"/>
            <ac:spMk id="3" creationId="{B1CED4CA-C721-00B3-049A-417142A871CA}"/>
          </ac:spMkLst>
        </pc:spChg>
      </pc:sldChg>
    </pc:docChg>
  </pc:docChgLst>
  <pc:docChgLst>
    <pc:chgData name="SAMEER MOHAMMAD" userId="34839a32f1aaf77a" providerId="LiveId" clId="{D3FE3E28-F7F3-4CED-9522-FA9078F04AD7}"/>
    <pc:docChg chg="undo redo custSel addSld delSld modSld sldOrd">
      <pc:chgData name="SAMEER MOHAMMAD" userId="34839a32f1aaf77a" providerId="LiveId" clId="{D3FE3E28-F7F3-4CED-9522-FA9078F04AD7}" dt="2024-12-05T00:40:56.357" v="1403"/>
      <pc:docMkLst>
        <pc:docMk/>
      </pc:docMkLst>
      <pc:sldChg chg="addSp delSp modSp mod addAnim delAnim modAnim">
        <pc:chgData name="SAMEER MOHAMMAD" userId="34839a32f1aaf77a" providerId="LiveId" clId="{D3FE3E28-F7F3-4CED-9522-FA9078F04AD7}" dt="2024-12-04T21:41:58.507" v="1256"/>
        <pc:sldMkLst>
          <pc:docMk/>
          <pc:sldMk cId="3666674671" sldId="261"/>
        </pc:sldMkLst>
        <pc:spChg chg="mod">
          <ac:chgData name="SAMEER MOHAMMAD" userId="34839a32f1aaf77a" providerId="LiveId" clId="{D3FE3E28-F7F3-4CED-9522-FA9078F04AD7}" dt="2024-12-04T01:04:20.127" v="544" actId="14100"/>
          <ac:spMkLst>
            <pc:docMk/>
            <pc:sldMk cId="3666674671" sldId="261"/>
            <ac:spMk id="2" creationId="{9635F5E3-2B1C-7C0A-8581-67A9052D13AA}"/>
          </ac:spMkLst>
        </pc:spChg>
        <pc:spChg chg="mod">
          <ac:chgData name="SAMEER MOHAMMAD" userId="34839a32f1aaf77a" providerId="LiveId" clId="{D3FE3E28-F7F3-4CED-9522-FA9078F04AD7}" dt="2024-12-04T17:44:58.383" v="985" actId="27636"/>
          <ac:spMkLst>
            <pc:docMk/>
            <pc:sldMk cId="3666674671" sldId="261"/>
            <ac:spMk id="3" creationId="{A6A33159-D030-2F82-A142-F75940728319}"/>
          </ac:spMkLst>
        </pc:spChg>
      </pc:sldChg>
      <pc:sldChg chg="addSp delSp modSp mod modAnim">
        <pc:chgData name="SAMEER MOHAMMAD" userId="34839a32f1aaf77a" providerId="LiveId" clId="{D3FE3E28-F7F3-4CED-9522-FA9078F04AD7}" dt="2024-12-04T21:38:49.175" v="1245" actId="1076"/>
        <pc:sldMkLst>
          <pc:docMk/>
          <pc:sldMk cId="1679936628" sldId="273"/>
        </pc:sldMkLst>
        <pc:spChg chg="mod">
          <ac:chgData name="SAMEER MOHAMMAD" userId="34839a32f1aaf77a" providerId="LiveId" clId="{D3FE3E28-F7F3-4CED-9522-FA9078F04AD7}" dt="2024-12-04T01:10:06.708" v="596" actId="20577"/>
          <ac:spMkLst>
            <pc:docMk/>
            <pc:sldMk cId="1679936628" sldId="273"/>
            <ac:spMk id="5" creationId="{CFE530A9-6F28-CAFF-BAE5-7F1D283E8DC7}"/>
          </ac:spMkLst>
        </pc:spChg>
        <pc:picChg chg="add mod">
          <ac:chgData name="SAMEER MOHAMMAD" userId="34839a32f1aaf77a" providerId="LiveId" clId="{D3FE3E28-F7F3-4CED-9522-FA9078F04AD7}" dt="2024-12-04T21:38:49.175" v="1245" actId="1076"/>
          <ac:picMkLst>
            <pc:docMk/>
            <pc:sldMk cId="1679936628" sldId="273"/>
            <ac:picMk id="2" creationId="{3D2CDABD-BBEB-C8F5-0370-66BD1DF32155}"/>
          </ac:picMkLst>
        </pc:picChg>
      </pc:sldChg>
      <pc:sldChg chg="modSp mod ord">
        <pc:chgData name="SAMEER MOHAMMAD" userId="34839a32f1aaf77a" providerId="LiveId" clId="{D3FE3E28-F7F3-4CED-9522-FA9078F04AD7}" dt="2024-12-04T20:03:35.610" v="1095" actId="1076"/>
        <pc:sldMkLst>
          <pc:docMk/>
          <pc:sldMk cId="1649597717" sldId="277"/>
        </pc:sldMkLst>
        <pc:spChg chg="mod">
          <ac:chgData name="SAMEER MOHAMMAD" userId="34839a32f1aaf77a" providerId="LiveId" clId="{D3FE3E28-F7F3-4CED-9522-FA9078F04AD7}" dt="2024-12-04T20:03:35.610" v="1095" actId="1076"/>
          <ac:spMkLst>
            <pc:docMk/>
            <pc:sldMk cId="1649597717" sldId="277"/>
            <ac:spMk id="7" creationId="{CDB77BAC-4E6F-FECB-8515-9B2E5CBF01CC}"/>
          </ac:spMkLst>
        </pc:spChg>
      </pc:sldChg>
      <pc:sldChg chg="modSp mod ord">
        <pc:chgData name="SAMEER MOHAMMAD" userId="34839a32f1aaf77a" providerId="LiveId" clId="{D3FE3E28-F7F3-4CED-9522-FA9078F04AD7}" dt="2024-12-04T19:58:46.130" v="1044" actId="14100"/>
        <pc:sldMkLst>
          <pc:docMk/>
          <pc:sldMk cId="2657525552" sldId="293"/>
        </pc:sldMkLst>
        <pc:picChg chg="mod">
          <ac:chgData name="SAMEER MOHAMMAD" userId="34839a32f1aaf77a" providerId="LiveId" clId="{D3FE3E28-F7F3-4CED-9522-FA9078F04AD7}" dt="2024-12-04T19:58:46.130" v="1044" actId="14100"/>
          <ac:picMkLst>
            <pc:docMk/>
            <pc:sldMk cId="2657525552" sldId="293"/>
            <ac:picMk id="6" creationId="{D4200F98-A929-E0AB-7DDC-31E5F0017C42}"/>
          </ac:picMkLst>
        </pc:picChg>
      </pc:sldChg>
      <pc:sldChg chg="addSp delSp modSp mod ord modAnim">
        <pc:chgData name="SAMEER MOHAMMAD" userId="34839a32f1aaf77a" providerId="LiveId" clId="{D3FE3E28-F7F3-4CED-9522-FA9078F04AD7}" dt="2024-12-05T00:40:56.357" v="1403"/>
        <pc:sldMkLst>
          <pc:docMk/>
          <pc:sldMk cId="565413640" sldId="296"/>
        </pc:sldMkLst>
      </pc:sldChg>
      <pc:sldChg chg="addSp modSp mod">
        <pc:chgData name="SAMEER MOHAMMAD" userId="34839a32f1aaf77a" providerId="LiveId" clId="{D3FE3E28-F7F3-4CED-9522-FA9078F04AD7}" dt="2024-12-04T20:28:22.781" v="1135" actId="14100"/>
        <pc:sldMkLst>
          <pc:docMk/>
          <pc:sldMk cId="777631570" sldId="310"/>
        </pc:sldMkLst>
        <pc:spChg chg="add">
          <ac:chgData name="SAMEER MOHAMMAD" userId="34839a32f1aaf77a" providerId="LiveId" clId="{D3FE3E28-F7F3-4CED-9522-FA9078F04AD7}" dt="2024-12-04T01:08:17.522" v="584" actId="22"/>
          <ac:spMkLst>
            <pc:docMk/>
            <pc:sldMk cId="777631570" sldId="310"/>
            <ac:spMk id="3" creationId="{060C0EA2-57B6-8C3D-10DA-A9040B58D300}"/>
          </ac:spMkLst>
        </pc:spChg>
        <pc:spChg chg="mod">
          <ac:chgData name="SAMEER MOHAMMAD" userId="34839a32f1aaf77a" providerId="LiveId" clId="{D3FE3E28-F7F3-4CED-9522-FA9078F04AD7}" dt="2024-12-04T20:28:22.781" v="1135" actId="14100"/>
          <ac:spMkLst>
            <pc:docMk/>
            <pc:sldMk cId="777631570" sldId="310"/>
            <ac:spMk id="6" creationId="{03D47EBA-B6F4-7869-DA17-21447A15CE9A}"/>
          </ac:spMkLst>
        </pc:spChg>
      </pc:sldChg>
      <pc:sldChg chg="addSp delSp modSp mod modClrScheme chgLayout">
        <pc:chgData name="SAMEER MOHAMMAD" userId="34839a32f1aaf77a" providerId="LiveId" clId="{D3FE3E28-F7F3-4CED-9522-FA9078F04AD7}" dt="2024-12-04T01:24:59.374" v="712" actId="14100"/>
        <pc:sldMkLst>
          <pc:docMk/>
          <pc:sldMk cId="2360836753" sldId="311"/>
        </pc:sldMkLst>
        <pc:spChg chg="add mod">
          <ac:chgData name="SAMEER MOHAMMAD" userId="34839a32f1aaf77a" providerId="LiveId" clId="{D3FE3E28-F7F3-4CED-9522-FA9078F04AD7}" dt="2024-12-04T01:21:19.814" v="689" actId="1076"/>
          <ac:spMkLst>
            <pc:docMk/>
            <pc:sldMk cId="2360836753" sldId="311"/>
            <ac:spMk id="9" creationId="{72E263A7-D721-04DC-F272-246DD65B009A}"/>
          </ac:spMkLst>
        </pc:spChg>
        <pc:picChg chg="add mod modCrop">
          <ac:chgData name="SAMEER MOHAMMAD" userId="34839a32f1aaf77a" providerId="LiveId" clId="{D3FE3E28-F7F3-4CED-9522-FA9078F04AD7}" dt="2024-12-04T01:24:59.374" v="712" actId="14100"/>
          <ac:picMkLst>
            <pc:docMk/>
            <pc:sldMk cId="2360836753" sldId="311"/>
            <ac:picMk id="3" creationId="{704EA8CD-1250-42A1-A081-A5347910A3A6}"/>
          </ac:picMkLst>
        </pc:picChg>
        <pc:picChg chg="add mod modCrop">
          <ac:chgData name="SAMEER MOHAMMAD" userId="34839a32f1aaf77a" providerId="LiveId" clId="{D3FE3E28-F7F3-4CED-9522-FA9078F04AD7}" dt="2024-12-04T01:24:50.613" v="709" actId="1076"/>
          <ac:picMkLst>
            <pc:docMk/>
            <pc:sldMk cId="2360836753" sldId="311"/>
            <ac:picMk id="6" creationId="{D694FEF8-018B-8A06-B613-FC14CCFF8C02}"/>
          </ac:picMkLst>
        </pc:picChg>
      </pc:sldChg>
      <pc:sldChg chg="addSp delSp modSp del mod modClrScheme chgLayout">
        <pc:chgData name="SAMEER MOHAMMAD" userId="34839a32f1aaf77a" providerId="LiveId" clId="{D3FE3E28-F7F3-4CED-9522-FA9078F04AD7}" dt="2024-12-01T21:04:51.952" v="376" actId="47"/>
        <pc:sldMkLst>
          <pc:docMk/>
          <pc:sldMk cId="4161108436" sldId="312"/>
        </pc:sldMkLst>
      </pc:sldChg>
      <pc:sldChg chg="delSp del mod">
        <pc:chgData name="SAMEER MOHAMMAD" userId="34839a32f1aaf77a" providerId="LiveId" clId="{D3FE3E28-F7F3-4CED-9522-FA9078F04AD7}" dt="2024-12-04T01:25:16.431" v="714" actId="47"/>
        <pc:sldMkLst>
          <pc:docMk/>
          <pc:sldMk cId="1656604919" sldId="313"/>
        </pc:sldMkLst>
      </pc:sldChg>
      <pc:sldChg chg="modSp del mod">
        <pc:chgData name="SAMEER MOHAMMAD" userId="34839a32f1aaf77a" providerId="LiveId" clId="{D3FE3E28-F7F3-4CED-9522-FA9078F04AD7}" dt="2024-12-04T20:02:53.841" v="1091" actId="47"/>
        <pc:sldMkLst>
          <pc:docMk/>
          <pc:sldMk cId="2759084812" sldId="314"/>
        </pc:sldMkLst>
      </pc:sldChg>
      <pc:sldChg chg="modSp del mod">
        <pc:chgData name="SAMEER MOHAMMAD" userId="34839a32f1aaf77a" providerId="LiveId" clId="{D3FE3E28-F7F3-4CED-9522-FA9078F04AD7}" dt="2024-12-04T20:32:33.270" v="1194" actId="47"/>
        <pc:sldMkLst>
          <pc:docMk/>
          <pc:sldMk cId="3061868996" sldId="315"/>
        </pc:sldMkLst>
      </pc:sldChg>
      <pc:sldChg chg="addSp delSp modSp new mod modClrScheme chgLayout">
        <pc:chgData name="SAMEER MOHAMMAD" userId="34839a32f1aaf77a" providerId="LiveId" clId="{D3FE3E28-F7F3-4CED-9522-FA9078F04AD7}" dt="2024-12-04T19:58:41.382" v="1043" actId="14100"/>
        <pc:sldMkLst>
          <pc:docMk/>
          <pc:sldMk cId="3183843240" sldId="316"/>
        </pc:sldMkLst>
        <pc:spChg chg="mod">
          <ac:chgData name="SAMEER MOHAMMAD" userId="34839a32f1aaf77a" providerId="LiveId" clId="{D3FE3E28-F7F3-4CED-9522-FA9078F04AD7}" dt="2024-11-30T18:18:03.833" v="54" actId="1076"/>
          <ac:spMkLst>
            <pc:docMk/>
            <pc:sldMk cId="3183843240" sldId="316"/>
            <ac:spMk id="2" creationId="{1EE66833-32B1-9EC0-35F1-8CD57106EA90}"/>
          </ac:spMkLst>
        </pc:spChg>
        <pc:picChg chg="add mod">
          <ac:chgData name="SAMEER MOHAMMAD" userId="34839a32f1aaf77a" providerId="LiveId" clId="{D3FE3E28-F7F3-4CED-9522-FA9078F04AD7}" dt="2024-11-30T18:17:57.207" v="53" actId="26606"/>
          <ac:picMkLst>
            <pc:docMk/>
            <pc:sldMk cId="3183843240" sldId="316"/>
            <ac:picMk id="6" creationId="{D56E1214-CF6D-D175-97FA-E8C850A91535}"/>
          </ac:picMkLst>
        </pc:picChg>
        <pc:picChg chg="add mod">
          <ac:chgData name="SAMEER MOHAMMAD" userId="34839a32f1aaf77a" providerId="LiveId" clId="{D3FE3E28-F7F3-4CED-9522-FA9078F04AD7}" dt="2024-12-04T19:58:41.382" v="1043" actId="14100"/>
          <ac:picMkLst>
            <pc:docMk/>
            <pc:sldMk cId="3183843240" sldId="316"/>
            <ac:picMk id="8" creationId="{095613F9-3089-59B0-43AC-98DFFE2DD3B6}"/>
          </ac:picMkLst>
        </pc:picChg>
      </pc:sldChg>
      <pc:sldChg chg="addSp delSp modSp add mod ord modClrScheme chgLayout">
        <pc:chgData name="SAMEER MOHAMMAD" userId="34839a32f1aaf77a" providerId="LiveId" clId="{D3FE3E28-F7F3-4CED-9522-FA9078F04AD7}" dt="2024-12-03T21:39:27.661" v="513"/>
        <pc:sldMkLst>
          <pc:docMk/>
          <pc:sldMk cId="4130783401" sldId="317"/>
        </pc:sldMkLst>
        <pc:spChg chg="mod">
          <ac:chgData name="SAMEER MOHAMMAD" userId="34839a32f1aaf77a" providerId="LiveId" clId="{D3FE3E28-F7F3-4CED-9522-FA9078F04AD7}" dt="2024-11-30T19:28:34.340" v="155" actId="1076"/>
          <ac:spMkLst>
            <pc:docMk/>
            <pc:sldMk cId="4130783401" sldId="317"/>
            <ac:spMk id="2" creationId="{6DCB7F31-3907-21B1-CF67-1864AED127E6}"/>
          </ac:spMkLst>
        </pc:spChg>
        <pc:picChg chg="add mod">
          <ac:chgData name="SAMEER MOHAMMAD" userId="34839a32f1aaf77a" providerId="LiveId" clId="{D3FE3E28-F7F3-4CED-9522-FA9078F04AD7}" dt="2024-11-30T19:28:27.501" v="153" actId="1076"/>
          <ac:picMkLst>
            <pc:docMk/>
            <pc:sldMk cId="4130783401" sldId="317"/>
            <ac:picMk id="8" creationId="{67D98554-70D5-7D69-B7E0-717FEBD23662}"/>
          </ac:picMkLst>
        </pc:picChg>
        <pc:picChg chg="add mod">
          <ac:chgData name="SAMEER MOHAMMAD" userId="34839a32f1aaf77a" providerId="LiveId" clId="{D3FE3E28-F7F3-4CED-9522-FA9078F04AD7}" dt="2024-11-30T19:28:29.123" v="154" actId="1076"/>
          <ac:picMkLst>
            <pc:docMk/>
            <pc:sldMk cId="4130783401" sldId="317"/>
            <ac:picMk id="10" creationId="{1729D1C0-ADD3-B7CA-4019-6CFA61C9CF5B}"/>
          </ac:picMkLst>
        </pc:picChg>
      </pc:sldChg>
      <pc:sldChg chg="addSp modSp add mod">
        <pc:chgData name="SAMEER MOHAMMAD" userId="34839a32f1aaf77a" providerId="LiveId" clId="{D3FE3E28-F7F3-4CED-9522-FA9078F04AD7}" dt="2024-11-30T19:39:57.199" v="220" actId="20577"/>
        <pc:sldMkLst>
          <pc:docMk/>
          <pc:sldMk cId="3822747863" sldId="318"/>
        </pc:sldMkLst>
        <pc:spChg chg="mod">
          <ac:chgData name="SAMEER MOHAMMAD" userId="34839a32f1aaf77a" providerId="LiveId" clId="{D3FE3E28-F7F3-4CED-9522-FA9078F04AD7}" dt="2024-11-30T19:39:57.199" v="220" actId="20577"/>
          <ac:spMkLst>
            <pc:docMk/>
            <pc:sldMk cId="3822747863" sldId="318"/>
            <ac:spMk id="2" creationId="{FE36AD1C-BA4D-FE38-C9A4-56B176AF27FB}"/>
          </ac:spMkLst>
        </pc:spChg>
        <pc:picChg chg="add mod">
          <ac:chgData name="SAMEER MOHAMMAD" userId="34839a32f1aaf77a" providerId="LiveId" clId="{D3FE3E28-F7F3-4CED-9522-FA9078F04AD7}" dt="2024-11-30T19:39:28.994" v="198" actId="1076"/>
          <ac:picMkLst>
            <pc:docMk/>
            <pc:sldMk cId="3822747863" sldId="318"/>
            <ac:picMk id="4" creationId="{80129B6A-E67A-3BDD-AD43-F3A409DDCAA0}"/>
          </ac:picMkLst>
        </pc:picChg>
        <pc:picChg chg="add mod">
          <ac:chgData name="SAMEER MOHAMMAD" userId="34839a32f1aaf77a" providerId="LiveId" clId="{D3FE3E28-F7F3-4CED-9522-FA9078F04AD7}" dt="2024-11-30T19:39:36.224" v="201" actId="14100"/>
          <ac:picMkLst>
            <pc:docMk/>
            <pc:sldMk cId="3822747863" sldId="318"/>
            <ac:picMk id="6" creationId="{68165660-62B0-7E02-8DC7-AE03761D7A0C}"/>
          </ac:picMkLst>
        </pc:picChg>
      </pc:sldChg>
      <pc:sldChg chg="addSp delSp modSp new mod ord">
        <pc:chgData name="SAMEER MOHAMMAD" userId="34839a32f1aaf77a" providerId="LiveId" clId="{D3FE3E28-F7F3-4CED-9522-FA9078F04AD7}" dt="2024-12-01T20:55:42.225" v="342" actId="1076"/>
        <pc:sldMkLst>
          <pc:docMk/>
          <pc:sldMk cId="3551396970" sldId="319"/>
        </pc:sldMkLst>
        <pc:spChg chg="mod">
          <ac:chgData name="SAMEER MOHAMMAD" userId="34839a32f1aaf77a" providerId="LiveId" clId="{D3FE3E28-F7F3-4CED-9522-FA9078F04AD7}" dt="2024-12-01T20:54:54.603" v="325" actId="21"/>
          <ac:spMkLst>
            <pc:docMk/>
            <pc:sldMk cId="3551396970" sldId="319"/>
            <ac:spMk id="2" creationId="{6CAFD4B7-A698-8B6D-AFE6-D0066BD90517}"/>
          </ac:spMkLst>
        </pc:spChg>
        <pc:spChg chg="add mod">
          <ac:chgData name="SAMEER MOHAMMAD" userId="34839a32f1aaf77a" providerId="LiveId" clId="{D3FE3E28-F7F3-4CED-9522-FA9078F04AD7}" dt="2024-12-01T20:55:25.895" v="339" actId="14100"/>
          <ac:spMkLst>
            <pc:docMk/>
            <pc:sldMk cId="3551396970" sldId="319"/>
            <ac:spMk id="9" creationId="{41B0EDA5-E1DF-6420-1ADC-385F17616428}"/>
          </ac:spMkLst>
        </pc:spChg>
        <pc:picChg chg="add mod">
          <ac:chgData name="SAMEER MOHAMMAD" userId="34839a32f1aaf77a" providerId="LiveId" clId="{D3FE3E28-F7F3-4CED-9522-FA9078F04AD7}" dt="2024-12-01T20:55:42.225" v="342" actId="1076"/>
          <ac:picMkLst>
            <pc:docMk/>
            <pc:sldMk cId="3551396970" sldId="319"/>
            <ac:picMk id="6" creationId="{3691313E-5E0C-EF5D-3EA7-FACC8F4A5E36}"/>
          </ac:picMkLst>
        </pc:picChg>
        <pc:picChg chg="add mod">
          <ac:chgData name="SAMEER MOHAMMAD" userId="34839a32f1aaf77a" providerId="LiveId" clId="{D3FE3E28-F7F3-4CED-9522-FA9078F04AD7}" dt="2024-12-01T20:55:36.136" v="340" actId="1076"/>
          <ac:picMkLst>
            <pc:docMk/>
            <pc:sldMk cId="3551396970" sldId="319"/>
            <ac:picMk id="10" creationId="{3EFC1E52-4D79-F50F-67BA-1A717B44134B}"/>
          </ac:picMkLst>
        </pc:picChg>
        <pc:picChg chg="add mod">
          <ac:chgData name="SAMEER MOHAMMAD" userId="34839a32f1aaf77a" providerId="LiveId" clId="{D3FE3E28-F7F3-4CED-9522-FA9078F04AD7}" dt="2024-12-01T20:55:37.909" v="341" actId="1076"/>
          <ac:picMkLst>
            <pc:docMk/>
            <pc:sldMk cId="3551396970" sldId="319"/>
            <ac:picMk id="12" creationId="{0327109E-A43F-68C5-76CC-15CFDF43243A}"/>
          </ac:picMkLst>
        </pc:picChg>
        <pc:picChg chg="add mod">
          <ac:chgData name="SAMEER MOHAMMAD" userId="34839a32f1aaf77a" providerId="LiveId" clId="{D3FE3E28-F7F3-4CED-9522-FA9078F04AD7}" dt="2024-12-01T20:50:33.609" v="305" actId="1076"/>
          <ac:picMkLst>
            <pc:docMk/>
            <pc:sldMk cId="3551396970" sldId="319"/>
            <ac:picMk id="14" creationId="{838121BF-CD30-8F68-0501-7ADEF4F4C043}"/>
          </ac:picMkLst>
        </pc:picChg>
      </pc:sldChg>
      <pc:sldChg chg="addSp delSp modSp new mod ord modClrScheme chgLayout">
        <pc:chgData name="SAMEER MOHAMMAD" userId="34839a32f1aaf77a" providerId="LiveId" clId="{D3FE3E28-F7F3-4CED-9522-FA9078F04AD7}" dt="2024-12-03T21:39:34.253" v="515"/>
        <pc:sldMkLst>
          <pc:docMk/>
          <pc:sldMk cId="276101954" sldId="320"/>
        </pc:sldMkLst>
        <pc:picChg chg="add mod ord">
          <ac:chgData name="SAMEER MOHAMMAD" userId="34839a32f1aaf77a" providerId="LiveId" clId="{D3FE3E28-F7F3-4CED-9522-FA9078F04AD7}" dt="2024-11-30T19:23:40.150" v="125" actId="26606"/>
          <ac:picMkLst>
            <pc:docMk/>
            <pc:sldMk cId="276101954" sldId="320"/>
            <ac:picMk id="6" creationId="{82A0BE91-D59E-A507-BE22-F7962EB2314B}"/>
          </ac:picMkLst>
        </pc:picChg>
        <pc:picChg chg="add mod">
          <ac:chgData name="SAMEER MOHAMMAD" userId="34839a32f1aaf77a" providerId="LiveId" clId="{D3FE3E28-F7F3-4CED-9522-FA9078F04AD7}" dt="2024-11-30T19:23:40.150" v="125" actId="26606"/>
          <ac:picMkLst>
            <pc:docMk/>
            <pc:sldMk cId="276101954" sldId="320"/>
            <ac:picMk id="9" creationId="{98E4EF57-60FF-AB50-D007-F03565C2F667}"/>
          </ac:picMkLst>
        </pc:picChg>
      </pc:sldChg>
      <pc:sldChg chg="addSp delSp modSp new mod ord delAnim modAnim">
        <pc:chgData name="SAMEER MOHAMMAD" userId="34839a32f1aaf77a" providerId="LiveId" clId="{D3FE3E28-F7F3-4CED-9522-FA9078F04AD7}" dt="2024-12-04T21:42:46.223" v="1258" actId="21"/>
        <pc:sldMkLst>
          <pc:docMk/>
          <pc:sldMk cId="3710186672" sldId="321"/>
        </pc:sldMkLst>
        <pc:spChg chg="mod">
          <ac:chgData name="SAMEER MOHAMMAD" userId="34839a32f1aaf77a" providerId="LiveId" clId="{D3FE3E28-F7F3-4CED-9522-FA9078F04AD7}" dt="2024-11-30T19:42:45.706" v="248" actId="1076"/>
          <ac:spMkLst>
            <pc:docMk/>
            <pc:sldMk cId="3710186672" sldId="321"/>
            <ac:spMk id="2" creationId="{44CBA8FF-41EF-F4FF-C249-EC8D35DC9246}"/>
          </ac:spMkLst>
        </pc:spChg>
        <pc:picChg chg="add mod">
          <ac:chgData name="SAMEER MOHAMMAD" userId="34839a32f1aaf77a" providerId="LiveId" clId="{D3FE3E28-F7F3-4CED-9522-FA9078F04AD7}" dt="2024-11-30T19:56:35.425" v="261" actId="14100"/>
          <ac:picMkLst>
            <pc:docMk/>
            <pc:sldMk cId="3710186672" sldId="321"/>
            <ac:picMk id="6" creationId="{7A186720-F048-270D-BF79-590259D01E22}"/>
          </ac:picMkLst>
        </pc:picChg>
        <pc:picChg chg="add mod">
          <ac:chgData name="SAMEER MOHAMMAD" userId="34839a32f1aaf77a" providerId="LiveId" clId="{D3FE3E28-F7F3-4CED-9522-FA9078F04AD7}" dt="2024-11-30T19:56:32.994" v="260" actId="14100"/>
          <ac:picMkLst>
            <pc:docMk/>
            <pc:sldMk cId="3710186672" sldId="321"/>
            <ac:picMk id="8" creationId="{E1ADA949-3CAE-20E4-1192-8E8191077AC9}"/>
          </ac:picMkLst>
        </pc:picChg>
      </pc:sldChg>
      <pc:sldChg chg="addSp modSp mod">
        <pc:chgData name="SAMEER MOHAMMAD" userId="34839a32f1aaf77a" providerId="LiveId" clId="{D3FE3E28-F7F3-4CED-9522-FA9078F04AD7}" dt="2024-12-04T22:39:13.778" v="1399" actId="20577"/>
        <pc:sldMkLst>
          <pc:docMk/>
          <pc:sldMk cId="2797510387" sldId="322"/>
        </pc:sldMkLst>
        <pc:spChg chg="mod">
          <ac:chgData name="SAMEER MOHAMMAD" userId="34839a32f1aaf77a" providerId="LiveId" clId="{D3FE3E28-F7F3-4CED-9522-FA9078F04AD7}" dt="2024-12-04T16:18:50.220" v="864" actId="1076"/>
          <ac:spMkLst>
            <pc:docMk/>
            <pc:sldMk cId="2797510387" sldId="322"/>
            <ac:spMk id="2" creationId="{01C84C15-3C6D-9119-FE5E-C6AC95EC43B2}"/>
          </ac:spMkLst>
        </pc:spChg>
        <pc:spChg chg="mod">
          <ac:chgData name="SAMEER MOHAMMAD" userId="34839a32f1aaf77a" providerId="LiveId" clId="{D3FE3E28-F7F3-4CED-9522-FA9078F04AD7}" dt="2024-12-04T22:39:13.778" v="1399" actId="20577"/>
          <ac:spMkLst>
            <pc:docMk/>
            <pc:sldMk cId="2797510387" sldId="322"/>
            <ac:spMk id="4" creationId="{0AFB0F0B-B34A-10B9-8BD7-B82070FFF2B5}"/>
          </ac:spMkLst>
        </pc:spChg>
        <pc:picChg chg="add mod">
          <ac:chgData name="SAMEER MOHAMMAD" userId="34839a32f1aaf77a" providerId="LiveId" clId="{D3FE3E28-F7F3-4CED-9522-FA9078F04AD7}" dt="2024-12-04T16:20:12.176" v="886" actId="1076"/>
          <ac:picMkLst>
            <pc:docMk/>
            <pc:sldMk cId="2797510387" sldId="322"/>
            <ac:picMk id="5" creationId="{BD3D34BF-67F4-284C-0B1B-E7102CC10F75}"/>
          </ac:picMkLst>
        </pc:picChg>
        <pc:picChg chg="mod">
          <ac:chgData name="SAMEER MOHAMMAD" userId="34839a32f1aaf77a" providerId="LiveId" clId="{D3FE3E28-F7F3-4CED-9522-FA9078F04AD7}" dt="2024-12-04T22:35:47.361" v="1362" actId="1036"/>
          <ac:picMkLst>
            <pc:docMk/>
            <pc:sldMk cId="2797510387" sldId="322"/>
            <ac:picMk id="9" creationId="{D609C231-E369-7A38-536E-27C59A280BB7}"/>
          </ac:picMkLst>
        </pc:picChg>
        <pc:picChg chg="mod modCrop">
          <ac:chgData name="SAMEER MOHAMMAD" userId="34839a32f1aaf77a" providerId="LiveId" clId="{D3FE3E28-F7F3-4CED-9522-FA9078F04AD7}" dt="2024-12-04T16:19:52.723" v="883" actId="1076"/>
          <ac:picMkLst>
            <pc:docMk/>
            <pc:sldMk cId="2797510387" sldId="322"/>
            <ac:picMk id="10" creationId="{D8A51C46-89DF-AC51-DC19-FBB65B1A02D0}"/>
          </ac:picMkLst>
        </pc:picChg>
      </pc:sldChg>
      <pc:sldChg chg="addSp delSp modSp mod">
        <pc:chgData name="SAMEER MOHAMMAD" userId="34839a32f1aaf77a" providerId="LiveId" clId="{D3FE3E28-F7F3-4CED-9522-FA9078F04AD7}" dt="2024-12-04T22:39:02.039" v="1390" actId="20577"/>
        <pc:sldMkLst>
          <pc:docMk/>
          <pc:sldMk cId="105006658" sldId="323"/>
        </pc:sldMkLst>
        <pc:spChg chg="mod">
          <ac:chgData name="SAMEER MOHAMMAD" userId="34839a32f1aaf77a" providerId="LiveId" clId="{D3FE3E28-F7F3-4CED-9522-FA9078F04AD7}" dt="2024-12-01T20:48:23.163" v="275" actId="1076"/>
          <ac:spMkLst>
            <pc:docMk/>
            <pc:sldMk cId="105006658" sldId="323"/>
            <ac:spMk id="2" creationId="{83B33765-2F6F-8A29-7568-033FB0E5D35C}"/>
          </ac:spMkLst>
        </pc:spChg>
        <pc:spChg chg="mod">
          <ac:chgData name="SAMEER MOHAMMAD" userId="34839a32f1aaf77a" providerId="LiveId" clId="{D3FE3E28-F7F3-4CED-9522-FA9078F04AD7}" dt="2024-12-04T22:38:38.379" v="1367" actId="20577"/>
          <ac:spMkLst>
            <pc:docMk/>
            <pc:sldMk cId="105006658" sldId="323"/>
            <ac:spMk id="3" creationId="{E8509161-25C4-E8EC-A5B5-3A5F5FA84CCE}"/>
          </ac:spMkLst>
        </pc:spChg>
        <pc:spChg chg="mod">
          <ac:chgData name="SAMEER MOHAMMAD" userId="34839a32f1aaf77a" providerId="LiveId" clId="{D3FE3E28-F7F3-4CED-9522-FA9078F04AD7}" dt="2024-12-04T22:39:02.039" v="1390" actId="20577"/>
          <ac:spMkLst>
            <pc:docMk/>
            <pc:sldMk cId="105006658" sldId="323"/>
            <ac:spMk id="5" creationId="{78613B21-277F-6253-E6BD-5540C2362CD9}"/>
          </ac:spMkLst>
        </pc:spChg>
        <pc:picChg chg="add mod">
          <ac:chgData name="SAMEER MOHAMMAD" userId="34839a32f1aaf77a" providerId="LiveId" clId="{D3FE3E28-F7F3-4CED-9522-FA9078F04AD7}" dt="2024-12-01T20:48:27.290" v="277" actId="14100"/>
          <ac:picMkLst>
            <pc:docMk/>
            <pc:sldMk cId="105006658" sldId="323"/>
            <ac:picMk id="4" creationId="{31E31484-0346-8E0C-39B1-F59E32E7204A}"/>
          </ac:picMkLst>
        </pc:picChg>
        <pc:picChg chg="mod">
          <ac:chgData name="SAMEER MOHAMMAD" userId="34839a32f1aaf77a" providerId="LiveId" clId="{D3FE3E28-F7F3-4CED-9522-FA9078F04AD7}" dt="2024-12-01T20:48:57.557" v="285" actId="208"/>
          <ac:picMkLst>
            <pc:docMk/>
            <pc:sldMk cId="105006658" sldId="323"/>
            <ac:picMk id="6" creationId="{0E26B2A4-B853-4C5B-434E-31DA2C3CEF32}"/>
          </ac:picMkLst>
        </pc:picChg>
        <pc:picChg chg="mod">
          <ac:chgData name="SAMEER MOHAMMAD" userId="34839a32f1aaf77a" providerId="LiveId" clId="{D3FE3E28-F7F3-4CED-9522-FA9078F04AD7}" dt="2024-12-01T20:48:58.476" v="287" actId="1076"/>
          <ac:picMkLst>
            <pc:docMk/>
            <pc:sldMk cId="105006658" sldId="323"/>
            <ac:picMk id="8" creationId="{6C0FF7C5-8AB6-545A-919F-52A82C8BA22D}"/>
          </ac:picMkLst>
        </pc:picChg>
        <pc:picChg chg="add mod">
          <ac:chgData name="SAMEER MOHAMMAD" userId="34839a32f1aaf77a" providerId="LiveId" clId="{D3FE3E28-F7F3-4CED-9522-FA9078F04AD7}" dt="2024-12-01T20:49:03.104" v="289" actId="14100"/>
          <ac:picMkLst>
            <pc:docMk/>
            <pc:sldMk cId="105006658" sldId="323"/>
            <ac:picMk id="10" creationId="{EB11360D-103F-2835-9701-7660A53855F7}"/>
          </ac:picMkLst>
        </pc:picChg>
      </pc:sldChg>
      <pc:sldChg chg="addSp delSp modSp add mod modClrScheme addAnim delAnim modAnim chgLayout">
        <pc:chgData name="SAMEER MOHAMMAD" userId="34839a32f1aaf77a" providerId="LiveId" clId="{D3FE3E28-F7F3-4CED-9522-FA9078F04AD7}" dt="2024-12-04T22:06:07.790" v="1342" actId="1076"/>
        <pc:sldMkLst>
          <pc:docMk/>
          <pc:sldMk cId="1352173873" sldId="324"/>
        </pc:sldMkLst>
        <pc:spChg chg="add mod">
          <ac:chgData name="SAMEER MOHAMMAD" userId="34839a32f1aaf77a" providerId="LiveId" clId="{D3FE3E28-F7F3-4CED-9522-FA9078F04AD7}" dt="2024-12-04T22:05:50.465" v="1339" actId="1076"/>
          <ac:spMkLst>
            <pc:docMk/>
            <pc:sldMk cId="1352173873" sldId="324"/>
            <ac:spMk id="8" creationId="{79E3E008-1BF6-551E-701C-61D8C8E950DB}"/>
          </ac:spMkLst>
        </pc:spChg>
        <pc:picChg chg="add del mod modCrop">
          <ac:chgData name="SAMEER MOHAMMAD" userId="34839a32f1aaf77a" providerId="LiveId" clId="{D3FE3E28-F7F3-4CED-9522-FA9078F04AD7}" dt="2024-12-04T22:06:07.790" v="1342" actId="1076"/>
          <ac:picMkLst>
            <pc:docMk/>
            <pc:sldMk cId="1352173873" sldId="324"/>
            <ac:picMk id="3" creationId="{A7CB5BD5-39AC-23BF-2A83-A5265EFA8D40}"/>
          </ac:picMkLst>
        </pc:picChg>
        <pc:picChg chg="add mod">
          <ac:chgData name="SAMEER MOHAMMAD" userId="34839a32f1aaf77a" providerId="LiveId" clId="{D3FE3E28-F7F3-4CED-9522-FA9078F04AD7}" dt="2024-12-04T22:05:52.116" v="1340" actId="1076"/>
          <ac:picMkLst>
            <pc:docMk/>
            <pc:sldMk cId="1352173873" sldId="324"/>
            <ac:picMk id="16" creationId="{E11B2AFB-E5BA-5B99-FBCA-04112FCD025B}"/>
          </ac:picMkLst>
        </pc:picChg>
      </pc:sldChg>
      <pc:sldChg chg="addSp delSp modSp add mod">
        <pc:chgData name="SAMEER MOHAMMAD" userId="34839a32f1aaf77a" providerId="LiveId" clId="{D3FE3E28-F7F3-4CED-9522-FA9078F04AD7}" dt="2024-12-04T21:45:44.586" v="1271" actId="113"/>
        <pc:sldMkLst>
          <pc:docMk/>
          <pc:sldMk cId="2083294737" sldId="325"/>
        </pc:sldMkLst>
        <pc:spChg chg="mod">
          <ac:chgData name="SAMEER MOHAMMAD" userId="34839a32f1aaf77a" providerId="LiveId" clId="{D3FE3E28-F7F3-4CED-9522-FA9078F04AD7}" dt="2024-12-04T20:27:43.096" v="1123" actId="1076"/>
          <ac:spMkLst>
            <pc:docMk/>
            <pc:sldMk cId="2083294737" sldId="325"/>
            <ac:spMk id="4" creationId="{295DDF2A-E172-3819-2A9C-3AE7D17A4660}"/>
          </ac:spMkLst>
        </pc:spChg>
        <pc:spChg chg="mod">
          <ac:chgData name="SAMEER MOHAMMAD" userId="34839a32f1aaf77a" providerId="LiveId" clId="{D3FE3E28-F7F3-4CED-9522-FA9078F04AD7}" dt="2024-12-04T21:45:44.586" v="1271" actId="113"/>
          <ac:spMkLst>
            <pc:docMk/>
            <pc:sldMk cId="2083294737" sldId="325"/>
            <ac:spMk id="6" creationId="{14CDD773-BCDE-A4C9-7B0F-1E57FD8A4CAA}"/>
          </ac:spMkLst>
        </pc:spChg>
        <pc:picChg chg="add del mod">
          <ac:chgData name="SAMEER MOHAMMAD" userId="34839a32f1aaf77a" providerId="LiveId" clId="{D3FE3E28-F7F3-4CED-9522-FA9078F04AD7}" dt="2024-12-04T20:27:56.894" v="1128" actId="1076"/>
          <ac:picMkLst>
            <pc:docMk/>
            <pc:sldMk cId="2083294737" sldId="325"/>
            <ac:picMk id="10" creationId="{2F092274-64B5-F2B7-2A2C-B4927B56615D}"/>
          </ac:picMkLst>
        </pc:picChg>
      </pc:sldChg>
      <pc:sldChg chg="addSp delSp modSp new mod modClrScheme chgLayout">
        <pc:chgData name="SAMEER MOHAMMAD" userId="34839a32f1aaf77a" providerId="LiveId" clId="{D3FE3E28-F7F3-4CED-9522-FA9078F04AD7}" dt="2024-12-04T21:00:20.464" v="1232" actId="20577"/>
        <pc:sldMkLst>
          <pc:docMk/>
          <pc:sldMk cId="2243673694" sldId="326"/>
        </pc:sldMkLst>
        <pc:spChg chg="mod">
          <ac:chgData name="SAMEER MOHAMMAD" userId="34839a32f1aaf77a" providerId="LiveId" clId="{D3FE3E28-F7F3-4CED-9522-FA9078F04AD7}" dt="2024-12-04T21:00:20.464" v="1232" actId="20577"/>
          <ac:spMkLst>
            <pc:docMk/>
            <pc:sldMk cId="2243673694" sldId="326"/>
            <ac:spMk id="3" creationId="{A113D51A-B0EC-1A73-656F-C734F62A0067}"/>
          </ac:spMkLst>
        </pc:spChg>
        <pc:picChg chg="add mod ord">
          <ac:chgData name="SAMEER MOHAMMAD" userId="34839a32f1aaf77a" providerId="LiveId" clId="{D3FE3E28-F7F3-4CED-9522-FA9078F04AD7}" dt="2024-12-03T21:41:15.242" v="539" actId="14100"/>
          <ac:picMkLst>
            <pc:docMk/>
            <pc:sldMk cId="2243673694" sldId="326"/>
            <ac:picMk id="6" creationId="{BDBBB4AB-3E05-6E56-A342-83CE1498BC3F}"/>
          </ac:picMkLst>
        </pc:picChg>
        <pc:picChg chg="add mod">
          <ac:chgData name="SAMEER MOHAMMAD" userId="34839a32f1aaf77a" providerId="LiveId" clId="{D3FE3E28-F7F3-4CED-9522-FA9078F04AD7}" dt="2024-12-03T21:41:10.881" v="538" actId="14100"/>
          <ac:picMkLst>
            <pc:docMk/>
            <pc:sldMk cId="2243673694" sldId="326"/>
            <ac:picMk id="8" creationId="{F7F3AE08-2317-F94D-521F-2AEA8DDC3995}"/>
          </ac:picMkLst>
        </pc:picChg>
      </pc:sldChg>
      <pc:sldChg chg="addSp delSp modSp new mod modClrScheme chgLayout">
        <pc:chgData name="SAMEER MOHAMMAD" userId="34839a32f1aaf77a" providerId="LiveId" clId="{D3FE3E28-F7F3-4CED-9522-FA9078F04AD7}" dt="2024-12-04T20:53:31.671" v="1228"/>
        <pc:sldMkLst>
          <pc:docMk/>
          <pc:sldMk cId="2961128884" sldId="327"/>
        </pc:sldMkLst>
        <pc:spChg chg="mod">
          <ac:chgData name="SAMEER MOHAMMAD" userId="34839a32f1aaf77a" providerId="LiveId" clId="{D3FE3E28-F7F3-4CED-9522-FA9078F04AD7}" dt="2024-12-04T20:02:34.732" v="1090" actId="14100"/>
          <ac:spMkLst>
            <pc:docMk/>
            <pc:sldMk cId="2961128884" sldId="327"/>
            <ac:spMk id="2" creationId="{07C903CC-7521-818C-AC1B-FB631A14BA1E}"/>
          </ac:spMkLst>
        </pc:spChg>
        <pc:graphicFrameChg chg="add mod modGraphic">
          <ac:chgData name="SAMEER MOHAMMAD" userId="34839a32f1aaf77a" providerId="LiveId" clId="{D3FE3E28-F7F3-4CED-9522-FA9078F04AD7}" dt="2024-12-04T20:53:31.671" v="1228"/>
          <ac:graphicFrameMkLst>
            <pc:docMk/>
            <pc:sldMk cId="2961128884" sldId="327"/>
            <ac:graphicFrameMk id="5" creationId="{7117A7D2-475D-B7B0-17AA-7849F8963A00}"/>
          </ac:graphicFrameMkLst>
        </pc:graphicFrameChg>
      </pc:sldChg>
      <pc:sldChg chg="delSp modSp new del mod">
        <pc:chgData name="SAMEER MOHAMMAD" userId="34839a32f1aaf77a" providerId="LiveId" clId="{D3FE3E28-F7F3-4CED-9522-FA9078F04AD7}" dt="2024-12-04T20:32:50.333" v="1195" actId="47"/>
        <pc:sldMkLst>
          <pc:docMk/>
          <pc:sldMk cId="2594268260" sldId="328"/>
        </pc:sldMkLst>
      </pc:sldChg>
      <pc:sldChg chg="modSp mod">
        <pc:chgData name="SAMEER MOHAMMAD" userId="34839a32f1aaf77a" providerId="LiveId" clId="{D3FE3E28-F7F3-4CED-9522-FA9078F04AD7}" dt="2024-12-04T20:33:16.440" v="1199" actId="1076"/>
        <pc:sldMkLst>
          <pc:docMk/>
          <pc:sldMk cId="2276480365" sldId="329"/>
        </pc:sldMkLst>
        <pc:spChg chg="mod">
          <ac:chgData name="SAMEER MOHAMMAD" userId="34839a32f1aaf77a" providerId="LiveId" clId="{D3FE3E28-F7F3-4CED-9522-FA9078F04AD7}" dt="2024-12-04T20:33:16.440" v="1199" actId="1076"/>
          <ac:spMkLst>
            <pc:docMk/>
            <pc:sldMk cId="2276480365" sldId="329"/>
            <ac:spMk id="3" creationId="{B1CED4CA-C721-00B3-049A-417142A871CA}"/>
          </ac:spMkLst>
        </pc:spChg>
      </pc:sldChg>
      <pc:sldChg chg="addSp delSp modSp new mod">
        <pc:chgData name="SAMEER MOHAMMAD" userId="34839a32f1aaf77a" providerId="LiveId" clId="{D3FE3E28-F7F3-4CED-9522-FA9078F04AD7}" dt="2024-12-04T20:31:06.232" v="1193" actId="26606"/>
        <pc:sldMkLst>
          <pc:docMk/>
          <pc:sldMk cId="2780942934" sldId="330"/>
        </pc:sldMkLst>
        <pc:spChg chg="mod ord">
          <ac:chgData name="SAMEER MOHAMMAD" userId="34839a32f1aaf77a" providerId="LiveId" clId="{D3FE3E28-F7F3-4CED-9522-FA9078F04AD7}" dt="2024-12-04T20:31:06.232" v="1193" actId="26606"/>
          <ac:spMkLst>
            <pc:docMk/>
            <pc:sldMk cId="2780942934" sldId="330"/>
            <ac:spMk id="4" creationId="{0399EEB1-250F-C11A-FC3B-B4AFF65730A0}"/>
          </ac:spMkLst>
        </pc:spChg>
        <pc:spChg chg="add mod">
          <ac:chgData name="SAMEER MOHAMMAD" userId="34839a32f1aaf77a" providerId="LiveId" clId="{D3FE3E28-F7F3-4CED-9522-FA9078F04AD7}" dt="2024-12-04T20:31:06.232" v="1193" actId="26606"/>
          <ac:spMkLst>
            <pc:docMk/>
            <pc:sldMk cId="2780942934" sldId="330"/>
            <ac:spMk id="6" creationId="{CA94E835-2EAD-DC23-FA11-6874A996C4AC}"/>
          </ac:spMkLst>
        </pc:spChg>
      </pc:sldChg>
    </pc:docChg>
  </pc:docChgLst>
  <pc:docChgLst>
    <pc:chgData name="Guest User" providerId="Windows Live" clId="Web-{2A643B0A-0552-0400-EABD-B906ADD34045}"/>
    <pc:docChg chg="modSld">
      <pc:chgData name="Guest User" userId="" providerId="Windows Live" clId="Web-{2A643B0A-0552-0400-EABD-B906ADD34045}" dt="2024-12-04T13:08:58.787" v="20" actId="20577"/>
      <pc:docMkLst>
        <pc:docMk/>
      </pc:docMkLst>
      <pc:sldChg chg="addSp modSp">
        <pc:chgData name="Guest User" userId="" providerId="Windows Live" clId="Web-{2A643B0A-0552-0400-EABD-B906ADD34045}" dt="2024-12-04T13:08:58.787" v="20" actId="20577"/>
        <pc:sldMkLst>
          <pc:docMk/>
          <pc:sldMk cId="276101954" sldId="320"/>
        </pc:sldMkLst>
        <pc:spChg chg="add mod">
          <ac:chgData name="Guest User" userId="" providerId="Windows Live" clId="Web-{2A643B0A-0552-0400-EABD-B906ADD34045}" dt="2024-12-04T13:08:58.787" v="20" actId="20577"/>
          <ac:spMkLst>
            <pc:docMk/>
            <pc:sldMk cId="276101954" sldId="320"/>
            <ac:spMk id="2" creationId="{3FFEE735-F433-0907-834F-13D7126496EA}"/>
          </ac:spMkLst>
        </pc:spChg>
        <pc:spChg chg="add mod">
          <ac:chgData name="Guest User" userId="" providerId="Windows Live" clId="Web-{2A643B0A-0552-0400-EABD-B906ADD34045}" dt="2024-12-04T13:08:36.755" v="13" actId="14100"/>
          <ac:spMkLst>
            <pc:docMk/>
            <pc:sldMk cId="276101954" sldId="320"/>
            <ac:spMk id="3" creationId="{80831D8F-5E2C-5057-88B9-730360F823C3}"/>
          </ac:spMkLst>
        </pc:spChg>
        <pc:picChg chg="mod">
          <ac:chgData name="Guest User" userId="" providerId="Windows Live" clId="Web-{2A643B0A-0552-0400-EABD-B906ADD34045}" dt="2024-12-04T13:08:21.379" v="10" actId="1076"/>
          <ac:picMkLst>
            <pc:docMk/>
            <pc:sldMk cId="276101954" sldId="320"/>
            <ac:picMk id="6" creationId="{82A0BE91-D59E-A507-BE22-F7962EB2314B}"/>
          </ac:picMkLst>
        </pc:picChg>
        <pc:picChg chg="mod">
          <ac:chgData name="Guest User" userId="" providerId="Windows Live" clId="Web-{2A643B0A-0552-0400-EABD-B906ADD34045}" dt="2024-12-04T13:08:17.879" v="9" actId="1076"/>
          <ac:picMkLst>
            <pc:docMk/>
            <pc:sldMk cId="276101954" sldId="320"/>
            <ac:picMk id="9" creationId="{98E4EF57-60FF-AB50-D007-F03565C2F66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2/11/2025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2/11/2025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919455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296143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20</a:t>
            </a:fld>
            <a:endParaRPr lang="en-US"/>
          </a:p>
        </p:txBody>
      </p:sp>
    </p:spTree>
    <p:extLst>
      <p:ext uri="{BB962C8B-B14F-4D97-AF65-F5344CB8AC3E}">
        <p14:creationId xmlns:p14="http://schemas.microsoft.com/office/powerpoint/2010/main" val="171863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2/11/2025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a:t>Click to add text</a:t>
            </a:r>
          </a:p>
          <a:p>
            <a:pPr lvl="1"/>
            <a:r>
              <a:rPr lang="en-US"/>
              <a:t>Second level</a:t>
            </a:r>
          </a:p>
          <a:p>
            <a:pPr lvl="2"/>
            <a:r>
              <a:rPr lang="en-US"/>
              <a:t>Third level</a:t>
            </a:r>
          </a:p>
          <a:p>
            <a:pPr lvl="3"/>
            <a:r>
              <a:rPr lang="en-US"/>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2/11/2025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ar.inspiredpencil.com/pictures-2023/introduction-wallpap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s://creativecommons.org/licenses/by-nc-sa/3.0/" TargetMode="External"/><Relationship Id="rId4" Type="http://schemas.openxmlformats.org/officeDocument/2006/relationships/hyperlink" Target="https://www.enago.jp/academy/research-aims-and-objectiv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0A922B-22EC-7FD8-FA8C-2FFAC558BD66}"/>
              </a:ext>
            </a:extLst>
          </p:cNvPr>
          <p:cNvSpPr>
            <a:spLocks noGrp="1"/>
          </p:cNvSpPr>
          <p:nvPr>
            <p:ph type="title"/>
          </p:nvPr>
        </p:nvSpPr>
        <p:spPr>
          <a:xfrm>
            <a:off x="5830967" y="864047"/>
            <a:ext cx="5876365" cy="3321171"/>
          </a:xfrm>
        </p:spPr>
        <p:txBody>
          <a:bodyPr vert="horz" lIns="91440" tIns="45720" rIns="91440" bIns="45720" rtlCol="0" anchor="b">
            <a:normAutofit/>
          </a:bodyPr>
          <a:lstStyle/>
          <a:p>
            <a:pPr algn="ctr"/>
            <a:r>
              <a:rPr lang="en-US" sz="2400" b="1" kern="1200" cap="all" spc="300" baseline="0">
                <a:latin typeface="+mj-lt"/>
                <a:ea typeface="+mj-ea"/>
                <a:cs typeface="+mj-cs"/>
              </a:rPr>
              <a:t>Design and Implementation of an Advanced Healthcare Database System: Optimizing Data Storage, Management, and Analytical Insights for Esophageal Cancer Treatment Outcomes</a:t>
            </a:r>
          </a:p>
        </p:txBody>
      </p:sp>
      <p:pic>
        <p:nvPicPr>
          <p:cNvPr id="8" name="Content Placeholder 7" descr="A close-up of a person's body&#10;&#10;Description automatically generated">
            <a:extLst>
              <a:ext uri="{FF2B5EF4-FFF2-40B4-BE49-F238E27FC236}">
                <a16:creationId xmlns:a16="http://schemas.microsoft.com/office/drawing/2014/main" id="{FF8075F9-501C-AA95-82FE-C19747AC5D3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788" r="32692" b="-1"/>
          <a:stretch/>
        </p:blipFill>
        <p:spPr>
          <a:xfrm>
            <a:off x="-28882" y="10"/>
            <a:ext cx="6115050" cy="6857990"/>
          </a:xfrm>
          <a:noFill/>
        </p:spPr>
      </p:pic>
      <p:sp>
        <p:nvSpPr>
          <p:cNvPr id="2" name="TextBox 1">
            <a:extLst>
              <a:ext uri="{FF2B5EF4-FFF2-40B4-BE49-F238E27FC236}">
                <a16:creationId xmlns:a16="http://schemas.microsoft.com/office/drawing/2014/main" id="{0002E437-5C05-D073-E5AC-F8CA3E1BCF45}"/>
              </a:ext>
            </a:extLst>
          </p:cNvPr>
          <p:cNvSpPr txBox="1"/>
          <p:nvPr/>
        </p:nvSpPr>
        <p:spPr>
          <a:xfrm>
            <a:off x="5560359" y="5049254"/>
            <a:ext cx="6417583" cy="102890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a:lnSpc>
                <a:spcPct val="150000"/>
              </a:lnSpc>
              <a:spcBef>
                <a:spcPts val="1000"/>
              </a:spcBef>
            </a:pPr>
            <a:r>
              <a:rPr lang="en-US" sz="1600" cap="all" spc="300" dirty="0"/>
              <a:t>Sameer </a:t>
            </a:r>
            <a:r>
              <a:rPr lang="en-US" sz="1600" cap="all" spc="300" dirty="0" err="1"/>
              <a:t>mohammad</a:t>
            </a:r>
            <a:endParaRPr lang="en-US" sz="1600" cap="all" spc="300" dirty="0"/>
          </a:p>
        </p:txBody>
      </p:sp>
    </p:spTree>
    <p:extLst>
      <p:ext uri="{BB962C8B-B14F-4D97-AF65-F5344CB8AC3E}">
        <p14:creationId xmlns:p14="http://schemas.microsoft.com/office/powerpoint/2010/main" val="632410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3">
            <a:extLst>
              <a:ext uri="{FF2B5EF4-FFF2-40B4-BE49-F238E27FC236}">
                <a16:creationId xmlns:a16="http://schemas.microsoft.com/office/drawing/2014/main" id="{72E263A7-D721-04DC-F272-246DD65B009A}"/>
              </a:ext>
            </a:extLst>
          </p:cNvPr>
          <p:cNvSpPr>
            <a:spLocks noGrp="1"/>
          </p:cNvSpPr>
          <p:nvPr>
            <p:ph type="subTitle" idx="1"/>
          </p:nvPr>
        </p:nvSpPr>
        <p:spPr>
          <a:xfrm>
            <a:off x="3596117" y="620308"/>
            <a:ext cx="5544355" cy="546912"/>
          </a:xfrm>
        </p:spPr>
        <p:txBody>
          <a:bodyPr/>
          <a:lstStyle/>
          <a:p>
            <a:r>
              <a:rPr lang="en-US"/>
              <a:t>MY SQL WORKBENCH and </a:t>
            </a:r>
            <a:r>
              <a:rPr lang="en-US" err="1"/>
              <a:t>php</a:t>
            </a:r>
            <a:r>
              <a:rPr lang="en-US"/>
              <a:t> my admin</a:t>
            </a:r>
          </a:p>
        </p:txBody>
      </p:sp>
      <p:pic>
        <p:nvPicPr>
          <p:cNvPr id="6" name="Picture 5">
            <a:extLst>
              <a:ext uri="{FF2B5EF4-FFF2-40B4-BE49-F238E27FC236}">
                <a16:creationId xmlns:a16="http://schemas.microsoft.com/office/drawing/2014/main" id="{D694FEF8-018B-8A06-B613-FC14CCFF8C02}"/>
              </a:ext>
            </a:extLst>
          </p:cNvPr>
          <p:cNvPicPr>
            <a:picLocks noChangeAspect="1"/>
          </p:cNvPicPr>
          <p:nvPr/>
        </p:nvPicPr>
        <p:blipFill>
          <a:blip r:embed="rId2"/>
          <a:srcRect r="21350"/>
          <a:stretch/>
        </p:blipFill>
        <p:spPr>
          <a:xfrm>
            <a:off x="101762" y="1397808"/>
            <a:ext cx="5857932" cy="4714076"/>
          </a:xfrm>
          <a:prstGeom prst="rect">
            <a:avLst/>
          </a:prstGeom>
          <a:ln>
            <a:solidFill>
              <a:schemeClr val="tx1"/>
            </a:solidFill>
          </a:ln>
        </p:spPr>
      </p:pic>
      <p:pic>
        <p:nvPicPr>
          <p:cNvPr id="3" name="Picture 2">
            <a:extLst>
              <a:ext uri="{FF2B5EF4-FFF2-40B4-BE49-F238E27FC236}">
                <a16:creationId xmlns:a16="http://schemas.microsoft.com/office/drawing/2014/main" id="{704EA8CD-1250-42A1-A081-A5347910A3A6}"/>
              </a:ext>
            </a:extLst>
          </p:cNvPr>
          <p:cNvPicPr>
            <a:picLocks noChangeAspect="1"/>
          </p:cNvPicPr>
          <p:nvPr/>
        </p:nvPicPr>
        <p:blipFill>
          <a:blip r:embed="rId3"/>
          <a:srcRect r="38234"/>
          <a:stretch/>
        </p:blipFill>
        <p:spPr>
          <a:xfrm>
            <a:off x="6039700" y="1397808"/>
            <a:ext cx="5440778" cy="4714076"/>
          </a:xfrm>
          <a:prstGeom prst="rect">
            <a:avLst/>
          </a:prstGeom>
          <a:ln>
            <a:solidFill>
              <a:schemeClr val="tx1"/>
            </a:solidFill>
          </a:ln>
        </p:spPr>
      </p:pic>
    </p:spTree>
    <p:extLst>
      <p:ext uri="{BB962C8B-B14F-4D97-AF65-F5344CB8AC3E}">
        <p14:creationId xmlns:p14="http://schemas.microsoft.com/office/powerpoint/2010/main" val="2360836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13A07-8E35-A67F-C3B1-43F2CDF6A08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9E3E008-1BF6-551E-701C-61D8C8E950DB}"/>
              </a:ext>
            </a:extLst>
          </p:cNvPr>
          <p:cNvSpPr txBox="1">
            <a:spLocks/>
          </p:cNvSpPr>
          <p:nvPr/>
        </p:nvSpPr>
        <p:spPr>
          <a:xfrm>
            <a:off x="389978" y="1266092"/>
            <a:ext cx="3157416" cy="4325816"/>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a:spcAft>
                <a:spcPts val="600"/>
              </a:spcAft>
            </a:pPr>
            <a:r>
              <a:rPr lang="en-US" b="1" kern="1200" cap="all" spc="300" baseline="0">
                <a:latin typeface="+mj-lt"/>
                <a:ea typeface="+mj-ea"/>
                <a:cs typeface="+mj-cs"/>
              </a:rPr>
              <a:t>Entity Relationship Diagram </a:t>
            </a:r>
            <a:r>
              <a:rPr lang="en-US" kern="1200" cap="all" spc="300" baseline="0">
                <a:latin typeface="+mj-lt"/>
                <a:ea typeface="+mj-ea"/>
                <a:cs typeface="+mj-cs"/>
              </a:rPr>
              <a:t>for Esophageal Cancer Database - </a:t>
            </a:r>
            <a:r>
              <a:rPr lang="en-US" b="1" kern="1200" cap="all" spc="300" baseline="0">
                <a:latin typeface="+mj-lt"/>
                <a:ea typeface="+mj-ea"/>
                <a:cs typeface="+mj-cs"/>
              </a:rPr>
              <a:t>SQL Schema</a:t>
            </a:r>
          </a:p>
        </p:txBody>
      </p:sp>
      <p:pic>
        <p:nvPicPr>
          <p:cNvPr id="16" name="Picture 15">
            <a:extLst>
              <a:ext uri="{FF2B5EF4-FFF2-40B4-BE49-F238E27FC236}">
                <a16:creationId xmlns:a16="http://schemas.microsoft.com/office/drawing/2014/main" id="{E11B2AFB-E5BA-5B99-FBCA-04112FCD025B}"/>
              </a:ext>
            </a:extLst>
          </p:cNvPr>
          <p:cNvPicPr>
            <a:picLocks noChangeAspect="1"/>
          </p:cNvPicPr>
          <p:nvPr/>
        </p:nvPicPr>
        <p:blipFill>
          <a:blip r:embed="rId4"/>
          <a:stretch>
            <a:fillRect/>
          </a:stretch>
        </p:blipFill>
        <p:spPr>
          <a:xfrm>
            <a:off x="3547394" y="201039"/>
            <a:ext cx="7990664" cy="6455922"/>
          </a:xfrm>
          <a:prstGeom prst="rect">
            <a:avLst/>
          </a:prstGeom>
          <a:ln>
            <a:solidFill>
              <a:schemeClr val="tx1"/>
            </a:solidFill>
          </a:ln>
        </p:spPr>
      </p:pic>
      <p:pic>
        <p:nvPicPr>
          <p:cNvPr id="3" name="Video 2" title="Concentric circles turning">
            <a:hlinkClick r:id="" action="ppaction://media"/>
            <a:extLst>
              <a:ext uri="{FF2B5EF4-FFF2-40B4-BE49-F238E27FC236}">
                <a16:creationId xmlns:a16="http://schemas.microsoft.com/office/drawing/2014/main" id="{A7CB5BD5-39AC-23BF-2A83-A5265EFA8D40}"/>
              </a:ext>
            </a:extLst>
          </p:cNvPr>
          <p:cNvPicPr>
            <a:picLocks noChangeAspect="1"/>
          </p:cNvPicPr>
          <p:nvPr>
            <a:videoFile r:link="rId1"/>
            <p:extLst>
              <p:ext uri="{DAA4B4D4-6D71-4841-9C94-3DE7FCFB9230}">
                <p14:media xmlns:p14="http://schemas.microsoft.com/office/powerpoint/2010/main" r:embed="rId2">
                  <p14:trim end="7314"/>
                </p14:media>
              </p:ext>
            </p:extLst>
          </p:nvPr>
        </p:nvPicPr>
        <p:blipFill>
          <a:blip r:embed="rId5"/>
          <a:srcRect l="-43025" t="-1" r="36501" b="7420"/>
          <a:stretch/>
        </p:blipFill>
        <p:spPr>
          <a:xfrm>
            <a:off x="-599694" y="41117"/>
            <a:ext cx="3762714" cy="1919752"/>
          </a:xfrm>
          <a:prstGeom prst="rect">
            <a:avLst/>
          </a:prstGeom>
        </p:spPr>
      </p:pic>
    </p:spTree>
    <p:extLst>
      <p:ext uri="{BB962C8B-B14F-4D97-AF65-F5344CB8AC3E}">
        <p14:creationId xmlns:p14="http://schemas.microsoft.com/office/powerpoint/2010/main" val="135217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FD4B7-A698-8B6D-AFE6-D0066BD90517}"/>
              </a:ext>
            </a:extLst>
          </p:cNvPr>
          <p:cNvSpPr>
            <a:spLocks noGrp="1"/>
          </p:cNvSpPr>
          <p:nvPr>
            <p:ph type="title"/>
          </p:nvPr>
        </p:nvSpPr>
        <p:spPr>
          <a:xfrm>
            <a:off x="483078" y="448056"/>
            <a:ext cx="11390054" cy="839138"/>
          </a:xfrm>
        </p:spPr>
        <p:txBody>
          <a:bodyPr/>
          <a:lstStyle/>
          <a:p>
            <a:r>
              <a:rPr lang="en-US" sz="1400" b="1"/>
              <a:t>1. Patients with the Longest Survival Times by Tumor Location</a:t>
            </a:r>
            <a:br>
              <a:rPr lang="en-US" sz="1400" b="1"/>
            </a:br>
            <a:r>
              <a:rPr lang="en-US" sz="1200"/>
              <a:t>Identifies the tumor locations with the longest average survival times and lists the top 5 locations.</a:t>
            </a:r>
            <a:br>
              <a:rPr lang="en-US" sz="1200"/>
            </a:br>
            <a:br>
              <a:rPr lang="en-US" sz="1400">
                <a:latin typeface="Calibri Light (Headings)"/>
              </a:rPr>
            </a:br>
            <a:endParaRPr lang="en-US" sz="1400"/>
          </a:p>
        </p:txBody>
      </p:sp>
      <p:pic>
        <p:nvPicPr>
          <p:cNvPr id="6" name="Picture 5">
            <a:extLst>
              <a:ext uri="{FF2B5EF4-FFF2-40B4-BE49-F238E27FC236}">
                <a16:creationId xmlns:a16="http://schemas.microsoft.com/office/drawing/2014/main" id="{3691313E-5E0C-EF5D-3EA7-FACC8F4A5E36}"/>
              </a:ext>
            </a:extLst>
          </p:cNvPr>
          <p:cNvPicPr>
            <a:picLocks noChangeAspect="1"/>
          </p:cNvPicPr>
          <p:nvPr/>
        </p:nvPicPr>
        <p:blipFill>
          <a:blip r:embed="rId2"/>
          <a:stretch>
            <a:fillRect/>
          </a:stretch>
        </p:blipFill>
        <p:spPr>
          <a:xfrm>
            <a:off x="483078" y="1183944"/>
            <a:ext cx="4890780" cy="2133302"/>
          </a:xfrm>
          <a:prstGeom prst="rect">
            <a:avLst/>
          </a:prstGeom>
          <a:ln>
            <a:solidFill>
              <a:schemeClr val="tx1"/>
            </a:solidFill>
          </a:ln>
        </p:spPr>
      </p:pic>
      <p:pic>
        <p:nvPicPr>
          <p:cNvPr id="10" name="Picture 9">
            <a:extLst>
              <a:ext uri="{FF2B5EF4-FFF2-40B4-BE49-F238E27FC236}">
                <a16:creationId xmlns:a16="http://schemas.microsoft.com/office/drawing/2014/main" id="{3EFC1E52-4D79-F50F-67BA-1A717B44134B}"/>
              </a:ext>
            </a:extLst>
          </p:cNvPr>
          <p:cNvPicPr>
            <a:picLocks noChangeAspect="1"/>
          </p:cNvPicPr>
          <p:nvPr/>
        </p:nvPicPr>
        <p:blipFill>
          <a:blip r:embed="rId3"/>
          <a:stretch>
            <a:fillRect/>
          </a:stretch>
        </p:blipFill>
        <p:spPr>
          <a:xfrm>
            <a:off x="414144" y="4397978"/>
            <a:ext cx="5763961" cy="2370170"/>
          </a:xfrm>
          <a:prstGeom prst="rect">
            <a:avLst/>
          </a:prstGeom>
          <a:ln>
            <a:solidFill>
              <a:schemeClr val="tx1"/>
            </a:solidFill>
          </a:ln>
        </p:spPr>
      </p:pic>
      <p:pic>
        <p:nvPicPr>
          <p:cNvPr id="12" name="Picture 11">
            <a:extLst>
              <a:ext uri="{FF2B5EF4-FFF2-40B4-BE49-F238E27FC236}">
                <a16:creationId xmlns:a16="http://schemas.microsoft.com/office/drawing/2014/main" id="{0327109E-A43F-68C5-76CC-15CFDF43243A}"/>
              </a:ext>
            </a:extLst>
          </p:cNvPr>
          <p:cNvPicPr>
            <a:picLocks noChangeAspect="1"/>
          </p:cNvPicPr>
          <p:nvPr/>
        </p:nvPicPr>
        <p:blipFill>
          <a:blip r:embed="rId4"/>
          <a:stretch>
            <a:fillRect/>
          </a:stretch>
        </p:blipFill>
        <p:spPr>
          <a:xfrm>
            <a:off x="6413325" y="4657755"/>
            <a:ext cx="4937153" cy="1850615"/>
          </a:xfrm>
          <a:prstGeom prst="rect">
            <a:avLst/>
          </a:prstGeom>
          <a:ln>
            <a:solidFill>
              <a:schemeClr val="tx1"/>
            </a:solidFill>
          </a:ln>
        </p:spPr>
      </p:pic>
      <p:pic>
        <p:nvPicPr>
          <p:cNvPr id="14" name="Picture 13">
            <a:extLst>
              <a:ext uri="{FF2B5EF4-FFF2-40B4-BE49-F238E27FC236}">
                <a16:creationId xmlns:a16="http://schemas.microsoft.com/office/drawing/2014/main" id="{838121BF-CD30-8F68-0501-7ADEF4F4C043}"/>
              </a:ext>
            </a:extLst>
          </p:cNvPr>
          <p:cNvPicPr>
            <a:picLocks noChangeAspect="1"/>
          </p:cNvPicPr>
          <p:nvPr/>
        </p:nvPicPr>
        <p:blipFill>
          <a:blip r:embed="rId5"/>
          <a:stretch>
            <a:fillRect/>
          </a:stretch>
        </p:blipFill>
        <p:spPr>
          <a:xfrm>
            <a:off x="6047955" y="1658292"/>
            <a:ext cx="4998153" cy="1184607"/>
          </a:xfrm>
          <a:prstGeom prst="rect">
            <a:avLst/>
          </a:prstGeom>
          <a:ln>
            <a:solidFill>
              <a:schemeClr val="tx1"/>
            </a:solidFill>
          </a:ln>
        </p:spPr>
      </p:pic>
      <p:sp>
        <p:nvSpPr>
          <p:cNvPr id="9" name="TextBox 8">
            <a:extLst>
              <a:ext uri="{FF2B5EF4-FFF2-40B4-BE49-F238E27FC236}">
                <a16:creationId xmlns:a16="http://schemas.microsoft.com/office/drawing/2014/main" id="{41B0EDA5-E1DF-6420-1ADC-385F17616428}"/>
              </a:ext>
            </a:extLst>
          </p:cNvPr>
          <p:cNvSpPr txBox="1"/>
          <p:nvPr/>
        </p:nvSpPr>
        <p:spPr>
          <a:xfrm>
            <a:off x="314506" y="3513723"/>
            <a:ext cx="11753244" cy="707886"/>
          </a:xfrm>
          <a:prstGeom prst="rect">
            <a:avLst/>
          </a:prstGeom>
          <a:noFill/>
        </p:spPr>
        <p:txBody>
          <a:bodyPr wrap="square">
            <a:spAutoFit/>
          </a:bodyPr>
          <a:lstStyle/>
          <a:p>
            <a:r>
              <a:rPr kumimoji="0" lang="en-US" sz="1600" b="1" i="0" u="none" strike="noStrike" kern="1200" cap="all" spc="300" normalizeH="0" baseline="0" noProof="0">
                <a:ln>
                  <a:noFill/>
                </a:ln>
                <a:solidFill>
                  <a:srgbClr val="000000"/>
                </a:solidFill>
                <a:effectLst/>
                <a:uLnTx/>
                <a:uFillTx/>
                <a:latin typeface="Calibri Light (Headings)"/>
                <a:ea typeface="+mj-ea"/>
                <a:cs typeface="+mj-cs"/>
              </a:rPr>
              <a:t>2. HIGH-RISK COUNTRIES BASED ON KARNOFSKY PERFORMANCE SCORES</a:t>
            </a:r>
            <a:br>
              <a:rPr kumimoji="0" lang="en-US" sz="1600" b="1" i="0" u="none" strike="noStrike" kern="1200" cap="all" spc="300" normalizeH="0" baseline="0" noProof="0">
                <a:ln>
                  <a:noFill/>
                </a:ln>
                <a:solidFill>
                  <a:srgbClr val="000000"/>
                </a:solidFill>
                <a:effectLst/>
                <a:uLnTx/>
                <a:uFillTx/>
                <a:latin typeface="Calibri Light (Headings)"/>
                <a:ea typeface="+mj-ea"/>
                <a:cs typeface="+mj-cs"/>
              </a:rPr>
            </a:br>
            <a:r>
              <a:rPr kumimoji="0" lang="en-US" sz="1200" b="0" i="0" u="none" strike="noStrike" kern="1200" cap="all" spc="300" normalizeH="0" baseline="0" noProof="0">
                <a:ln>
                  <a:noFill/>
                </a:ln>
                <a:solidFill>
                  <a:srgbClr val="000000"/>
                </a:solidFill>
                <a:effectLst/>
                <a:uLnTx/>
                <a:uFillTx/>
                <a:latin typeface="Calibri Light (Headings)"/>
                <a:ea typeface="+mj-ea"/>
                <a:cs typeface="+mj-cs"/>
              </a:rPr>
              <a:t>IDENTIFIES THE COUNTRIES WITH THE LOWEST AVERAGE KARNOFSKY PERFORMANCE SCORES, INDICATING POOR PATIENT CONDITIONS.</a:t>
            </a:r>
            <a:endParaRPr lang="en-US"/>
          </a:p>
        </p:txBody>
      </p:sp>
    </p:spTree>
    <p:extLst>
      <p:ext uri="{BB962C8B-B14F-4D97-AF65-F5344CB8AC3E}">
        <p14:creationId xmlns:p14="http://schemas.microsoft.com/office/powerpoint/2010/main" val="3551396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A0BE91-D59E-A507-BE22-F7962EB2314B}"/>
              </a:ext>
            </a:extLst>
          </p:cNvPr>
          <p:cNvPicPr>
            <a:picLocks noChangeAspect="1"/>
          </p:cNvPicPr>
          <p:nvPr/>
        </p:nvPicPr>
        <p:blipFill>
          <a:blip r:embed="rId2"/>
          <a:stretch>
            <a:fillRect/>
          </a:stretch>
        </p:blipFill>
        <p:spPr>
          <a:xfrm>
            <a:off x="368657" y="527271"/>
            <a:ext cx="4638826" cy="4647695"/>
          </a:xfrm>
          <a:prstGeom prst="rect">
            <a:avLst/>
          </a:prstGeom>
          <a:ln>
            <a:solidFill>
              <a:schemeClr val="tx1"/>
            </a:solidFill>
          </a:ln>
        </p:spPr>
      </p:pic>
      <p:pic>
        <p:nvPicPr>
          <p:cNvPr id="9" name="Picture 8">
            <a:extLst>
              <a:ext uri="{FF2B5EF4-FFF2-40B4-BE49-F238E27FC236}">
                <a16:creationId xmlns:a16="http://schemas.microsoft.com/office/drawing/2014/main" id="{98E4EF57-60FF-AB50-D007-F03565C2F667}"/>
              </a:ext>
            </a:extLst>
          </p:cNvPr>
          <p:cNvPicPr>
            <a:picLocks noChangeAspect="1"/>
          </p:cNvPicPr>
          <p:nvPr/>
        </p:nvPicPr>
        <p:blipFill>
          <a:blip r:embed="rId3"/>
          <a:stretch>
            <a:fillRect/>
          </a:stretch>
        </p:blipFill>
        <p:spPr>
          <a:xfrm>
            <a:off x="6100232" y="528424"/>
            <a:ext cx="5550502" cy="4653318"/>
          </a:xfrm>
          <a:prstGeom prst="rect">
            <a:avLst/>
          </a:prstGeom>
          <a:ln>
            <a:solidFill>
              <a:schemeClr val="tx1"/>
            </a:solidFill>
          </a:ln>
        </p:spPr>
      </p:pic>
      <p:sp>
        <p:nvSpPr>
          <p:cNvPr id="2" name="TextBox 1">
            <a:extLst>
              <a:ext uri="{FF2B5EF4-FFF2-40B4-BE49-F238E27FC236}">
                <a16:creationId xmlns:a16="http://schemas.microsoft.com/office/drawing/2014/main" id="{3FFEE735-F433-0907-834F-13D7126496EA}"/>
              </a:ext>
            </a:extLst>
          </p:cNvPr>
          <p:cNvSpPr txBox="1"/>
          <p:nvPr/>
        </p:nvSpPr>
        <p:spPr>
          <a:xfrm>
            <a:off x="370113" y="5268685"/>
            <a:ext cx="48223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Tumors in the "Distal" location have the highest survival time (530.95 days), followed by "Mid" tumors (300.60 days). </a:t>
            </a:r>
            <a:endParaRPr lang="en-US" sz="1400"/>
          </a:p>
        </p:txBody>
      </p:sp>
      <p:sp>
        <p:nvSpPr>
          <p:cNvPr id="3" name="TextBox 2">
            <a:extLst>
              <a:ext uri="{FF2B5EF4-FFF2-40B4-BE49-F238E27FC236}">
                <a16:creationId xmlns:a16="http://schemas.microsoft.com/office/drawing/2014/main" id="{80831D8F-5E2C-5057-88B9-730360F823C3}"/>
              </a:ext>
            </a:extLst>
          </p:cNvPr>
          <p:cNvSpPr txBox="1"/>
          <p:nvPr/>
        </p:nvSpPr>
        <p:spPr>
          <a:xfrm>
            <a:off x="6106886" y="5271407"/>
            <a:ext cx="570411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t>Distribution of patients by country with the United States contributing the largest share (54.7%) and Vietnam (21.8%) and Canada (10.7%) show smaller proportions. </a:t>
            </a:r>
            <a:endParaRPr lang="en-US" sz="1400">
              <a:ea typeface="Calibri"/>
              <a:cs typeface="Calibri"/>
            </a:endParaRPr>
          </a:p>
        </p:txBody>
      </p:sp>
    </p:spTree>
    <p:extLst>
      <p:ext uri="{BB962C8B-B14F-4D97-AF65-F5344CB8AC3E}">
        <p14:creationId xmlns:p14="http://schemas.microsoft.com/office/powerpoint/2010/main" val="276101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33765-2F6F-8A29-7568-033FB0E5D35C}"/>
              </a:ext>
            </a:extLst>
          </p:cNvPr>
          <p:cNvSpPr>
            <a:spLocks noGrp="1"/>
          </p:cNvSpPr>
          <p:nvPr>
            <p:ph type="title"/>
          </p:nvPr>
        </p:nvSpPr>
        <p:spPr>
          <a:xfrm>
            <a:off x="733144" y="-154781"/>
            <a:ext cx="5647125" cy="736669"/>
          </a:xfrm>
        </p:spPr>
        <p:txBody>
          <a:bodyPr/>
          <a:lstStyle/>
          <a:p>
            <a:r>
              <a:rPr lang="en-US">
                <a:ea typeface="Calibri Light"/>
                <a:cs typeface="Calibri Light"/>
              </a:rPr>
              <a:t>SQL QUERY</a:t>
            </a:r>
          </a:p>
        </p:txBody>
      </p:sp>
      <p:pic>
        <p:nvPicPr>
          <p:cNvPr id="6" name="Picture 5" descr="A screenshot of a computer&#10;&#10;Description automatically generated">
            <a:extLst>
              <a:ext uri="{FF2B5EF4-FFF2-40B4-BE49-F238E27FC236}">
                <a16:creationId xmlns:a16="http://schemas.microsoft.com/office/drawing/2014/main" id="{0E26B2A4-B853-4C5B-434E-31DA2C3CEF32}"/>
              </a:ext>
            </a:extLst>
          </p:cNvPr>
          <p:cNvPicPr>
            <a:picLocks noChangeAspect="1"/>
          </p:cNvPicPr>
          <p:nvPr/>
        </p:nvPicPr>
        <p:blipFill>
          <a:blip r:embed="rId2"/>
          <a:stretch>
            <a:fillRect/>
          </a:stretch>
        </p:blipFill>
        <p:spPr>
          <a:xfrm>
            <a:off x="5772351" y="1296331"/>
            <a:ext cx="4981575" cy="1571625"/>
          </a:xfrm>
          <a:prstGeom prst="rect">
            <a:avLst/>
          </a:prstGeom>
        </p:spPr>
      </p:pic>
      <p:pic>
        <p:nvPicPr>
          <p:cNvPr id="8" name="Picture 7" descr="A screenshot of a medical data&#10;&#10;Description automatically generated">
            <a:extLst>
              <a:ext uri="{FF2B5EF4-FFF2-40B4-BE49-F238E27FC236}">
                <a16:creationId xmlns:a16="http://schemas.microsoft.com/office/drawing/2014/main" id="{6C0FF7C5-8AB6-545A-919F-52A82C8BA22D}"/>
              </a:ext>
            </a:extLst>
          </p:cNvPr>
          <p:cNvPicPr>
            <a:picLocks noChangeAspect="1"/>
          </p:cNvPicPr>
          <p:nvPr/>
        </p:nvPicPr>
        <p:blipFill>
          <a:blip r:embed="rId3"/>
          <a:stretch>
            <a:fillRect/>
          </a:stretch>
        </p:blipFill>
        <p:spPr>
          <a:xfrm>
            <a:off x="7027349" y="4182436"/>
            <a:ext cx="3633788" cy="2700338"/>
          </a:xfrm>
          <a:prstGeom prst="rect">
            <a:avLst/>
          </a:prstGeom>
        </p:spPr>
      </p:pic>
      <p:pic>
        <p:nvPicPr>
          <p:cNvPr id="4" name="Picture 3">
            <a:extLst>
              <a:ext uri="{FF2B5EF4-FFF2-40B4-BE49-F238E27FC236}">
                <a16:creationId xmlns:a16="http://schemas.microsoft.com/office/drawing/2014/main" id="{31E31484-0346-8E0C-39B1-F59E32E7204A}"/>
              </a:ext>
            </a:extLst>
          </p:cNvPr>
          <p:cNvPicPr>
            <a:picLocks noChangeAspect="1"/>
          </p:cNvPicPr>
          <p:nvPr/>
        </p:nvPicPr>
        <p:blipFill>
          <a:blip r:embed="rId4"/>
          <a:stretch>
            <a:fillRect/>
          </a:stretch>
        </p:blipFill>
        <p:spPr>
          <a:xfrm>
            <a:off x="450918" y="1120069"/>
            <a:ext cx="4892808" cy="2289632"/>
          </a:xfrm>
          <a:prstGeom prst="rect">
            <a:avLst/>
          </a:prstGeom>
          <a:ln>
            <a:solidFill>
              <a:schemeClr val="tx1"/>
            </a:solidFill>
          </a:ln>
        </p:spPr>
      </p:pic>
      <p:pic>
        <p:nvPicPr>
          <p:cNvPr id="10" name="Picture 9">
            <a:extLst>
              <a:ext uri="{FF2B5EF4-FFF2-40B4-BE49-F238E27FC236}">
                <a16:creationId xmlns:a16="http://schemas.microsoft.com/office/drawing/2014/main" id="{EB11360D-103F-2835-9701-7660A53855F7}"/>
              </a:ext>
            </a:extLst>
          </p:cNvPr>
          <p:cNvPicPr>
            <a:picLocks noChangeAspect="1"/>
          </p:cNvPicPr>
          <p:nvPr/>
        </p:nvPicPr>
        <p:blipFill>
          <a:blip r:embed="rId5"/>
          <a:stretch>
            <a:fillRect/>
          </a:stretch>
        </p:blipFill>
        <p:spPr>
          <a:xfrm>
            <a:off x="343763" y="4301902"/>
            <a:ext cx="6148002" cy="2152524"/>
          </a:xfrm>
          <a:prstGeom prst="rect">
            <a:avLst/>
          </a:prstGeom>
          <a:ln>
            <a:solidFill>
              <a:schemeClr val="tx1"/>
            </a:solidFill>
          </a:ln>
        </p:spPr>
      </p:pic>
      <p:sp>
        <p:nvSpPr>
          <p:cNvPr id="3" name="TextBox 2">
            <a:extLst>
              <a:ext uri="{FF2B5EF4-FFF2-40B4-BE49-F238E27FC236}">
                <a16:creationId xmlns:a16="http://schemas.microsoft.com/office/drawing/2014/main" id="{E8509161-25C4-E8EC-A5B5-3A5F5FA84CCE}"/>
              </a:ext>
            </a:extLst>
          </p:cNvPr>
          <p:cNvSpPr txBox="1"/>
          <p:nvPr/>
        </p:nvSpPr>
        <p:spPr>
          <a:xfrm>
            <a:off x="494109" y="535781"/>
            <a:ext cx="1120258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ea typeface="+mn-lt"/>
                <a:cs typeface="+mn-lt"/>
              </a:rPr>
              <a:t>3. Analyzing Treatment Frequency and Ranking by </a:t>
            </a:r>
            <a:r>
              <a:rPr lang="en-US" sz="1600" b="1" err="1">
                <a:ea typeface="+mn-lt"/>
                <a:cs typeface="+mn-lt"/>
              </a:rPr>
              <a:t>Antireflux</a:t>
            </a:r>
            <a:r>
              <a:rPr lang="en-US" sz="1600" b="1">
                <a:ea typeface="+mn-lt"/>
                <a:cs typeface="+mn-lt"/>
              </a:rPr>
              <a:t> Treatment Types</a:t>
            </a:r>
          </a:p>
          <a:p>
            <a:r>
              <a:rPr lang="en-US" sz="1600">
                <a:ea typeface="+mn-lt"/>
                <a:cs typeface="+mn-lt"/>
              </a:rPr>
              <a:t>Identify and ranking </a:t>
            </a:r>
            <a:r>
              <a:rPr lang="en-US" sz="1600" err="1">
                <a:ea typeface="+mn-lt"/>
                <a:cs typeface="+mn-lt"/>
              </a:rPr>
              <a:t>antireflux</a:t>
            </a:r>
            <a:r>
              <a:rPr lang="en-US" sz="1600">
                <a:ea typeface="+mn-lt"/>
                <a:cs typeface="+mn-lt"/>
              </a:rPr>
              <a:t> treatment types by their frequency in the </a:t>
            </a:r>
            <a:r>
              <a:rPr lang="en-US" sz="1600" err="1">
                <a:latin typeface="Calibri"/>
                <a:ea typeface="Calibri"/>
                <a:cs typeface="Calibri"/>
              </a:rPr>
              <a:t>treatment_table</a:t>
            </a:r>
            <a:r>
              <a:rPr lang="en-US" sz="1600">
                <a:ea typeface="+mn-lt"/>
                <a:cs typeface="+mn-lt"/>
              </a:rPr>
              <a:t>, sorted by rank in ascending order.</a:t>
            </a:r>
            <a:endParaRPr lang="en-US" sz="1600"/>
          </a:p>
        </p:txBody>
      </p:sp>
      <p:sp>
        <p:nvSpPr>
          <p:cNvPr id="5" name="TextBox 4">
            <a:extLst>
              <a:ext uri="{FF2B5EF4-FFF2-40B4-BE49-F238E27FC236}">
                <a16:creationId xmlns:a16="http://schemas.microsoft.com/office/drawing/2014/main" id="{78613B21-277F-6253-E6BD-5540C2362CD9}"/>
              </a:ext>
            </a:extLst>
          </p:cNvPr>
          <p:cNvSpPr txBox="1"/>
          <p:nvPr/>
        </p:nvSpPr>
        <p:spPr>
          <a:xfrm>
            <a:off x="452437" y="3446859"/>
            <a:ext cx="1120258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ea typeface="+mn-lt"/>
                <a:cs typeface="+mn-lt"/>
              </a:rPr>
              <a:t>4. Calculating Patient Survival Rates by Primary Pathology Diagnosis Year</a:t>
            </a:r>
          </a:p>
          <a:p>
            <a:r>
              <a:rPr lang="en-US" sz="1400">
                <a:ea typeface="+mn-lt"/>
                <a:cs typeface="+mn-lt"/>
              </a:rPr>
              <a:t>Write an SQL query to calculate the survival rate of patients based on their primary pathology diagnosis year, including the total number of patients, the number of alive patients, and the survival rate percentage, grouped by diagnosis year and sorted in ascending order.</a:t>
            </a:r>
            <a:endParaRPr lang="en-US" sz="1400"/>
          </a:p>
        </p:txBody>
      </p:sp>
    </p:spTree>
    <p:extLst>
      <p:ext uri="{BB962C8B-B14F-4D97-AF65-F5344CB8AC3E}">
        <p14:creationId xmlns:p14="http://schemas.microsoft.com/office/powerpoint/2010/main" val="105006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DBBB4AB-3E05-6E56-A342-83CE1498BC3F}"/>
              </a:ext>
            </a:extLst>
          </p:cNvPr>
          <p:cNvPicPr>
            <a:picLocks noGrp="1" noChangeAspect="1"/>
          </p:cNvPicPr>
          <p:nvPr>
            <p:ph sz="quarter" idx="14"/>
          </p:nvPr>
        </p:nvPicPr>
        <p:blipFill>
          <a:blip r:embed="rId2"/>
          <a:stretch>
            <a:fillRect/>
          </a:stretch>
        </p:blipFill>
        <p:spPr>
          <a:xfrm>
            <a:off x="139078" y="1847424"/>
            <a:ext cx="5819004" cy="3291106"/>
          </a:xfrm>
          <a:solidFill>
            <a:schemeClr val="tx1"/>
          </a:solidFill>
          <a:ln>
            <a:solidFill>
              <a:schemeClr val="tx1"/>
            </a:solidFill>
          </a:ln>
        </p:spPr>
      </p:pic>
      <p:pic>
        <p:nvPicPr>
          <p:cNvPr id="8" name="Picture 7">
            <a:extLst>
              <a:ext uri="{FF2B5EF4-FFF2-40B4-BE49-F238E27FC236}">
                <a16:creationId xmlns:a16="http://schemas.microsoft.com/office/drawing/2014/main" id="{F7F3AE08-2317-F94D-521F-2AEA8DDC3995}"/>
              </a:ext>
            </a:extLst>
          </p:cNvPr>
          <p:cNvPicPr>
            <a:picLocks noChangeAspect="1"/>
          </p:cNvPicPr>
          <p:nvPr/>
        </p:nvPicPr>
        <p:blipFill>
          <a:blip r:embed="rId3"/>
          <a:stretch>
            <a:fillRect/>
          </a:stretch>
        </p:blipFill>
        <p:spPr>
          <a:xfrm>
            <a:off x="5907856" y="1847423"/>
            <a:ext cx="6093752" cy="3291107"/>
          </a:xfrm>
          <a:prstGeom prst="rect">
            <a:avLst/>
          </a:prstGeom>
          <a:ln>
            <a:solidFill>
              <a:schemeClr val="tx1"/>
            </a:solidFill>
          </a:ln>
        </p:spPr>
      </p:pic>
      <p:sp>
        <p:nvSpPr>
          <p:cNvPr id="2" name="TextBox 1">
            <a:extLst>
              <a:ext uri="{FF2B5EF4-FFF2-40B4-BE49-F238E27FC236}">
                <a16:creationId xmlns:a16="http://schemas.microsoft.com/office/drawing/2014/main" id="{5266D648-171D-D16C-5B07-A829EF7C719D}"/>
              </a:ext>
            </a:extLst>
          </p:cNvPr>
          <p:cNvSpPr txBox="1"/>
          <p:nvPr/>
        </p:nvSpPr>
        <p:spPr>
          <a:xfrm>
            <a:off x="228600" y="5334000"/>
            <a:ext cx="56388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t>Survival rates by diagnosis year show a peak in 2003 and an upward trend, indicating improved treatments and patient care over time.</a:t>
            </a:r>
            <a:endParaRPr lang="en-US" sz="1400">
              <a:ea typeface="Calibri"/>
              <a:cs typeface="Calibri"/>
            </a:endParaRPr>
          </a:p>
        </p:txBody>
      </p:sp>
      <p:sp>
        <p:nvSpPr>
          <p:cNvPr id="3" name="TextBox 2">
            <a:extLst>
              <a:ext uri="{FF2B5EF4-FFF2-40B4-BE49-F238E27FC236}">
                <a16:creationId xmlns:a16="http://schemas.microsoft.com/office/drawing/2014/main" id="{A113D51A-B0EC-1A73-656F-C734F62A0067}"/>
              </a:ext>
            </a:extLst>
          </p:cNvPr>
          <p:cNvSpPr txBox="1"/>
          <p:nvPr/>
        </p:nvSpPr>
        <p:spPr>
          <a:xfrm>
            <a:off x="5897879" y="5331460"/>
            <a:ext cx="60655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Most patients received no treatment, followed by medical treatment. Combined medical-surgical treatments were the least frequent</a:t>
            </a:r>
            <a:endParaRPr lang="en-US" sz="1400">
              <a:ea typeface="Calibri"/>
              <a:cs typeface="Calibri"/>
            </a:endParaRPr>
          </a:p>
        </p:txBody>
      </p:sp>
    </p:spTree>
    <p:extLst>
      <p:ext uri="{BB962C8B-B14F-4D97-AF65-F5344CB8AC3E}">
        <p14:creationId xmlns:p14="http://schemas.microsoft.com/office/powerpoint/2010/main" val="2243673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84C15-3C6D-9119-FE5E-C6AC95EC43B2}"/>
              </a:ext>
            </a:extLst>
          </p:cNvPr>
          <p:cNvSpPr>
            <a:spLocks noGrp="1"/>
          </p:cNvSpPr>
          <p:nvPr>
            <p:ph type="title"/>
          </p:nvPr>
        </p:nvSpPr>
        <p:spPr>
          <a:xfrm>
            <a:off x="563880" y="0"/>
            <a:ext cx="9587113" cy="787681"/>
          </a:xfrm>
        </p:spPr>
        <p:txBody>
          <a:bodyPr/>
          <a:lstStyle/>
          <a:p>
            <a:pPr algn="l"/>
            <a:r>
              <a:rPr lang="en-US">
                <a:ea typeface="Calibri Light"/>
                <a:cs typeface="Calibri Light"/>
              </a:rPr>
              <a:t>SQL QUERY</a:t>
            </a:r>
          </a:p>
        </p:txBody>
      </p:sp>
      <p:pic>
        <p:nvPicPr>
          <p:cNvPr id="9" name="Picture 8" descr="A screenshot of a computer code&#10;&#10;Description automatically generated">
            <a:extLst>
              <a:ext uri="{FF2B5EF4-FFF2-40B4-BE49-F238E27FC236}">
                <a16:creationId xmlns:a16="http://schemas.microsoft.com/office/drawing/2014/main" id="{D609C231-E369-7A38-536E-27C59A280BB7}"/>
              </a:ext>
            </a:extLst>
          </p:cNvPr>
          <p:cNvPicPr>
            <a:picLocks noChangeAspect="1"/>
          </p:cNvPicPr>
          <p:nvPr/>
        </p:nvPicPr>
        <p:blipFill>
          <a:blip r:embed="rId2"/>
          <a:stretch>
            <a:fillRect/>
          </a:stretch>
        </p:blipFill>
        <p:spPr>
          <a:xfrm>
            <a:off x="494110" y="1575363"/>
            <a:ext cx="5502307" cy="2219674"/>
          </a:xfrm>
          <a:prstGeom prst="rect">
            <a:avLst/>
          </a:prstGeom>
          <a:ln>
            <a:noFill/>
          </a:ln>
          <a:effectLst>
            <a:outerShdw blurRad="190500" algn="tl" rotWithShape="0">
              <a:srgbClr val="000000">
                <a:alpha val="70000"/>
              </a:srgbClr>
            </a:outerShdw>
          </a:effectLst>
        </p:spPr>
      </p:pic>
      <p:pic>
        <p:nvPicPr>
          <p:cNvPr id="10" name="Picture 9" descr="A screenshot of a computer&#10;&#10;Description automatically generated">
            <a:extLst>
              <a:ext uri="{FF2B5EF4-FFF2-40B4-BE49-F238E27FC236}">
                <a16:creationId xmlns:a16="http://schemas.microsoft.com/office/drawing/2014/main" id="{D8A51C46-89DF-AC51-DC19-FBB65B1A02D0}"/>
              </a:ext>
            </a:extLst>
          </p:cNvPr>
          <p:cNvPicPr>
            <a:picLocks noChangeAspect="1"/>
          </p:cNvPicPr>
          <p:nvPr/>
        </p:nvPicPr>
        <p:blipFill>
          <a:blip r:embed="rId3"/>
          <a:srcRect r="44217"/>
          <a:stretch/>
        </p:blipFill>
        <p:spPr>
          <a:xfrm>
            <a:off x="7257699" y="1895854"/>
            <a:ext cx="2893294" cy="3954378"/>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0AFB0F0B-B34A-10B9-8BD7-B82070FFF2B5}"/>
              </a:ext>
            </a:extLst>
          </p:cNvPr>
          <p:cNvSpPr txBox="1"/>
          <p:nvPr/>
        </p:nvSpPr>
        <p:spPr>
          <a:xfrm>
            <a:off x="318263" y="787681"/>
            <a:ext cx="112264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ea typeface="+mn-lt"/>
                <a:cs typeface="+mn-lt"/>
              </a:rPr>
              <a:t>5. Analyzing Patient Counts by Diagnosis Year and Vital Status</a:t>
            </a:r>
          </a:p>
          <a:p>
            <a:r>
              <a:rPr lang="en-US" sz="1400">
                <a:ea typeface="+mn-lt"/>
                <a:cs typeface="+mn-lt"/>
              </a:rPr>
              <a:t>Write an SQL query to determine the count of unique patients grouped by their primary pathology diagnosis year and vital status, sorted by diagnosis year and patient count in descending order.</a:t>
            </a:r>
            <a:endParaRPr lang="en-US">
              <a:ea typeface="+mn-lt"/>
              <a:cs typeface="+mn-lt"/>
            </a:endParaRPr>
          </a:p>
        </p:txBody>
      </p:sp>
      <p:pic>
        <p:nvPicPr>
          <p:cNvPr id="5" name="Picture 4">
            <a:extLst>
              <a:ext uri="{FF2B5EF4-FFF2-40B4-BE49-F238E27FC236}">
                <a16:creationId xmlns:a16="http://schemas.microsoft.com/office/drawing/2014/main" id="{BD3D34BF-67F4-284C-0B1B-E7102CC10F75}"/>
              </a:ext>
            </a:extLst>
          </p:cNvPr>
          <p:cNvPicPr>
            <a:picLocks noChangeAspect="1"/>
          </p:cNvPicPr>
          <p:nvPr/>
        </p:nvPicPr>
        <p:blipFill>
          <a:blip r:embed="rId4"/>
          <a:stretch>
            <a:fillRect/>
          </a:stretch>
        </p:blipFill>
        <p:spPr>
          <a:xfrm>
            <a:off x="494109" y="3951433"/>
            <a:ext cx="5502307" cy="2662407"/>
          </a:xfrm>
          <a:prstGeom prst="rect">
            <a:avLst/>
          </a:prstGeom>
          <a:ln>
            <a:solidFill>
              <a:schemeClr val="tx1"/>
            </a:solidFill>
          </a:ln>
        </p:spPr>
      </p:pic>
    </p:spTree>
    <p:extLst>
      <p:ext uri="{BB962C8B-B14F-4D97-AF65-F5344CB8AC3E}">
        <p14:creationId xmlns:p14="http://schemas.microsoft.com/office/powerpoint/2010/main" val="2797510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CFD14-E260-5673-143C-74A4FE63C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CB7F31-3907-21B1-CF67-1864AED127E6}"/>
              </a:ext>
            </a:extLst>
          </p:cNvPr>
          <p:cNvSpPr>
            <a:spLocks noGrp="1"/>
          </p:cNvSpPr>
          <p:nvPr>
            <p:ph type="title"/>
          </p:nvPr>
        </p:nvSpPr>
        <p:spPr>
          <a:xfrm>
            <a:off x="2598575" y="-193720"/>
            <a:ext cx="6241651" cy="1710354"/>
          </a:xfrm>
        </p:spPr>
        <p:txBody>
          <a:bodyPr anchor="ctr">
            <a:normAutofit/>
          </a:bodyPr>
          <a:lstStyle/>
          <a:p>
            <a:r>
              <a:rPr lang="en-US"/>
              <a:t>VISUALIZATION</a:t>
            </a:r>
          </a:p>
        </p:txBody>
      </p:sp>
      <p:pic>
        <p:nvPicPr>
          <p:cNvPr id="8" name="Picture 7" descr="A pie chart with numbers and a few percentages&#10;&#10;Description automatically generated">
            <a:extLst>
              <a:ext uri="{FF2B5EF4-FFF2-40B4-BE49-F238E27FC236}">
                <a16:creationId xmlns:a16="http://schemas.microsoft.com/office/drawing/2014/main" id="{67D98554-70D5-7D69-B7E0-717FEBD23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9401" y="1129653"/>
            <a:ext cx="4704825" cy="4121173"/>
          </a:xfrm>
          <a:prstGeom prst="rect">
            <a:avLst/>
          </a:prstGeom>
          <a:ln>
            <a:solidFill>
              <a:schemeClr val="tx1"/>
            </a:solidFill>
          </a:ln>
        </p:spPr>
      </p:pic>
      <p:pic>
        <p:nvPicPr>
          <p:cNvPr id="10" name="Picture 9" descr="A pie chart with different colored circles&#10;&#10;Description automatically generated">
            <a:extLst>
              <a:ext uri="{FF2B5EF4-FFF2-40B4-BE49-F238E27FC236}">
                <a16:creationId xmlns:a16="http://schemas.microsoft.com/office/drawing/2014/main" id="{1729D1C0-ADD3-B7CA-4019-6CFA61C9C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796" y="1125709"/>
            <a:ext cx="4191874" cy="4123155"/>
          </a:xfrm>
          <a:prstGeom prst="rect">
            <a:avLst/>
          </a:prstGeom>
          <a:ln>
            <a:solidFill>
              <a:schemeClr val="tx1"/>
            </a:solidFill>
          </a:ln>
        </p:spPr>
      </p:pic>
      <p:sp>
        <p:nvSpPr>
          <p:cNvPr id="3" name="TextBox 2">
            <a:extLst>
              <a:ext uri="{FF2B5EF4-FFF2-40B4-BE49-F238E27FC236}">
                <a16:creationId xmlns:a16="http://schemas.microsoft.com/office/drawing/2014/main" id="{564AE647-CB04-97F1-5D1D-7D502A22CCDD}"/>
              </a:ext>
            </a:extLst>
          </p:cNvPr>
          <p:cNvSpPr txBox="1"/>
          <p:nvPr/>
        </p:nvSpPr>
        <p:spPr>
          <a:xfrm>
            <a:off x="949960" y="5473700"/>
            <a:ext cx="427736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73.3% of patients did not undergo radiation therapy, 17% have unknown therapy status, and 9.6% underwent radiation therapy.</a:t>
            </a:r>
            <a:endParaRPr lang="en-US" sz="1400">
              <a:ea typeface="Calibri"/>
              <a:cs typeface="Calibri"/>
            </a:endParaRPr>
          </a:p>
        </p:txBody>
      </p:sp>
      <p:sp>
        <p:nvSpPr>
          <p:cNvPr id="4" name="TextBox 3">
            <a:extLst>
              <a:ext uri="{FF2B5EF4-FFF2-40B4-BE49-F238E27FC236}">
                <a16:creationId xmlns:a16="http://schemas.microsoft.com/office/drawing/2014/main" id="{920F5798-01F0-1D8F-CE4D-14B54BE2BE6C}"/>
              </a:ext>
            </a:extLst>
          </p:cNvPr>
          <p:cNvSpPr txBox="1"/>
          <p:nvPr/>
        </p:nvSpPr>
        <p:spPr>
          <a:xfrm>
            <a:off x="5712460" y="5473700"/>
            <a:ext cx="46990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t>42.9% of patients tested negative for columnar metaplasia, 18.2% tested positive, and 38.9% have unknown results.</a:t>
            </a:r>
            <a:endParaRPr lang="en-US" sz="1400">
              <a:ea typeface="Calibri"/>
              <a:cs typeface="Calibri"/>
            </a:endParaRPr>
          </a:p>
        </p:txBody>
      </p:sp>
    </p:spTree>
    <p:extLst>
      <p:ext uri="{BB962C8B-B14F-4D97-AF65-F5344CB8AC3E}">
        <p14:creationId xmlns:p14="http://schemas.microsoft.com/office/powerpoint/2010/main" val="4130783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66833-32B1-9EC0-35F1-8CD57106EA90}"/>
              </a:ext>
            </a:extLst>
          </p:cNvPr>
          <p:cNvSpPr>
            <a:spLocks noGrp="1"/>
          </p:cNvSpPr>
          <p:nvPr>
            <p:ph type="title"/>
          </p:nvPr>
        </p:nvSpPr>
        <p:spPr>
          <a:xfrm>
            <a:off x="2293190" y="482561"/>
            <a:ext cx="6172200" cy="558359"/>
          </a:xfrm>
        </p:spPr>
        <p:txBody>
          <a:bodyPr/>
          <a:lstStyle/>
          <a:p>
            <a:r>
              <a:rPr lang="en-US"/>
              <a:t>VISUALIZATION</a:t>
            </a:r>
          </a:p>
        </p:txBody>
      </p:sp>
      <p:pic>
        <p:nvPicPr>
          <p:cNvPr id="6" name="Picture 5">
            <a:extLst>
              <a:ext uri="{FF2B5EF4-FFF2-40B4-BE49-F238E27FC236}">
                <a16:creationId xmlns:a16="http://schemas.microsoft.com/office/drawing/2014/main" id="{D56E1214-CF6D-D175-97FA-E8C850A91535}"/>
              </a:ext>
            </a:extLst>
          </p:cNvPr>
          <p:cNvPicPr>
            <a:picLocks noChangeAspect="1"/>
          </p:cNvPicPr>
          <p:nvPr/>
        </p:nvPicPr>
        <p:blipFill>
          <a:blip r:embed="rId2"/>
          <a:stretch>
            <a:fillRect/>
          </a:stretch>
        </p:blipFill>
        <p:spPr>
          <a:xfrm>
            <a:off x="657871" y="1259648"/>
            <a:ext cx="5380108" cy="3712234"/>
          </a:xfrm>
          <a:prstGeom prst="rect">
            <a:avLst/>
          </a:prstGeom>
        </p:spPr>
      </p:pic>
      <p:pic>
        <p:nvPicPr>
          <p:cNvPr id="8" name="Picture 7">
            <a:extLst>
              <a:ext uri="{FF2B5EF4-FFF2-40B4-BE49-F238E27FC236}">
                <a16:creationId xmlns:a16="http://schemas.microsoft.com/office/drawing/2014/main" id="{095613F9-3089-59B0-43AC-98DFFE2DD3B6}"/>
              </a:ext>
            </a:extLst>
          </p:cNvPr>
          <p:cNvPicPr>
            <a:picLocks noChangeAspect="1"/>
          </p:cNvPicPr>
          <p:nvPr/>
        </p:nvPicPr>
        <p:blipFill>
          <a:blip r:embed="rId3"/>
          <a:stretch>
            <a:fillRect/>
          </a:stretch>
        </p:blipFill>
        <p:spPr>
          <a:xfrm>
            <a:off x="7017718" y="1259265"/>
            <a:ext cx="3897058" cy="3712234"/>
          </a:xfrm>
          <a:prstGeom prst="rect">
            <a:avLst/>
          </a:prstGeom>
          <a:ln>
            <a:solidFill>
              <a:schemeClr val="tx1"/>
            </a:solidFill>
          </a:ln>
        </p:spPr>
      </p:pic>
      <p:sp>
        <p:nvSpPr>
          <p:cNvPr id="3" name="TextBox 2">
            <a:extLst>
              <a:ext uri="{FF2B5EF4-FFF2-40B4-BE49-F238E27FC236}">
                <a16:creationId xmlns:a16="http://schemas.microsoft.com/office/drawing/2014/main" id="{20C106DB-D493-8CA5-BDCF-CFED87990CBA}"/>
              </a:ext>
            </a:extLst>
          </p:cNvPr>
          <p:cNvSpPr txBox="1"/>
          <p:nvPr/>
        </p:nvSpPr>
        <p:spPr>
          <a:xfrm>
            <a:off x="1061720" y="5095240"/>
            <a:ext cx="5039360" cy="758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t>The United States has the highest number of esophageal cancer cases, followed by Vietnam and Canada. Other countries contribute significantly fewer cases.</a:t>
            </a:r>
            <a:endParaRPr lang="en-US" sz="1400">
              <a:ea typeface="Calibri"/>
              <a:cs typeface="Calibri"/>
            </a:endParaRPr>
          </a:p>
        </p:txBody>
      </p:sp>
      <p:sp>
        <p:nvSpPr>
          <p:cNvPr id="5" name="TextBox 4">
            <a:extLst>
              <a:ext uri="{FF2B5EF4-FFF2-40B4-BE49-F238E27FC236}">
                <a16:creationId xmlns:a16="http://schemas.microsoft.com/office/drawing/2014/main" id="{30BDD4A7-36CD-1FF5-42DD-BA5D949EC397}"/>
              </a:ext>
            </a:extLst>
          </p:cNvPr>
          <p:cNvSpPr txBox="1"/>
          <p:nvPr/>
        </p:nvSpPr>
        <p:spPr>
          <a:xfrm>
            <a:off x="7020560" y="5090160"/>
            <a:ext cx="382016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Patient vital status distribution shows 69.3% of patients are alive, while 30.7% have succumbed to the disease. </a:t>
            </a:r>
            <a:endParaRPr lang="en-US" sz="1400">
              <a:ea typeface="Calibri"/>
              <a:cs typeface="Calibri"/>
            </a:endParaRPr>
          </a:p>
        </p:txBody>
      </p:sp>
    </p:spTree>
    <p:extLst>
      <p:ext uri="{BB962C8B-B14F-4D97-AF65-F5344CB8AC3E}">
        <p14:creationId xmlns:p14="http://schemas.microsoft.com/office/powerpoint/2010/main" val="3183843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200F98-A929-E0AB-7DDC-31E5F0017C42}"/>
              </a:ext>
            </a:extLst>
          </p:cNvPr>
          <p:cNvPicPr>
            <a:picLocks noChangeAspect="1"/>
          </p:cNvPicPr>
          <p:nvPr/>
        </p:nvPicPr>
        <p:blipFill>
          <a:blip r:embed="rId2"/>
          <a:stretch>
            <a:fillRect/>
          </a:stretch>
        </p:blipFill>
        <p:spPr>
          <a:xfrm>
            <a:off x="224746" y="1296649"/>
            <a:ext cx="7291979" cy="4137189"/>
          </a:xfrm>
          <a:prstGeom prst="rect">
            <a:avLst/>
          </a:prstGeom>
        </p:spPr>
      </p:pic>
      <p:pic>
        <p:nvPicPr>
          <p:cNvPr id="8" name="Picture 7">
            <a:extLst>
              <a:ext uri="{FF2B5EF4-FFF2-40B4-BE49-F238E27FC236}">
                <a16:creationId xmlns:a16="http://schemas.microsoft.com/office/drawing/2014/main" id="{300AEEE6-4074-18CB-5AE0-490BE24E8B3E}"/>
              </a:ext>
            </a:extLst>
          </p:cNvPr>
          <p:cNvPicPr>
            <a:picLocks noChangeAspect="1"/>
          </p:cNvPicPr>
          <p:nvPr/>
        </p:nvPicPr>
        <p:blipFill>
          <a:blip r:embed="rId3"/>
          <a:srcRect l="17869"/>
          <a:stretch/>
        </p:blipFill>
        <p:spPr>
          <a:xfrm>
            <a:off x="7142852" y="1169233"/>
            <a:ext cx="4711672" cy="4137189"/>
          </a:xfrm>
          <a:prstGeom prst="rect">
            <a:avLst/>
          </a:prstGeom>
        </p:spPr>
      </p:pic>
      <p:sp>
        <p:nvSpPr>
          <p:cNvPr id="11" name="Title 1">
            <a:extLst>
              <a:ext uri="{FF2B5EF4-FFF2-40B4-BE49-F238E27FC236}">
                <a16:creationId xmlns:a16="http://schemas.microsoft.com/office/drawing/2014/main" id="{3F6F4C3C-BE8D-2A75-E74B-5CF02C07B2E6}"/>
              </a:ext>
            </a:extLst>
          </p:cNvPr>
          <p:cNvSpPr>
            <a:spLocks noGrp="1"/>
          </p:cNvSpPr>
          <p:nvPr>
            <p:ph type="title"/>
          </p:nvPr>
        </p:nvSpPr>
        <p:spPr>
          <a:xfrm>
            <a:off x="710941" y="365493"/>
            <a:ext cx="10515600" cy="803740"/>
          </a:xfrm>
        </p:spPr>
        <p:txBody>
          <a:bodyPr/>
          <a:lstStyle/>
          <a:p>
            <a:r>
              <a:rPr lang="en-US" sz="2400"/>
              <a:t>Distribution of Esophageal Cancer Cases Based on Patient Data: A Geographic Visualization</a:t>
            </a:r>
            <a:endParaRPr lang="en-US" sz="4000"/>
          </a:p>
        </p:txBody>
      </p:sp>
    </p:spTree>
    <p:extLst>
      <p:ext uri="{BB962C8B-B14F-4D97-AF65-F5344CB8AC3E}">
        <p14:creationId xmlns:p14="http://schemas.microsoft.com/office/powerpoint/2010/main" val="2657525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Placeholder 90">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1817" t="-2612" r="9209" b="2612"/>
          <a:stretch/>
        </p:blipFill>
        <p:spPr>
          <a:xfrm flipH="1">
            <a:off x="6086167" y="-22225"/>
            <a:ext cx="6080760" cy="6902450"/>
          </a:xfr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511623" y="553432"/>
            <a:ext cx="5066250" cy="690880"/>
          </a:xfrm>
        </p:spPr>
        <p:txBody>
          <a:bodyPr/>
          <a:lstStyle/>
          <a:p>
            <a:r>
              <a:rPr lang="en-US"/>
              <a:t>INTRODUCTION</a:t>
            </a:r>
          </a:p>
        </p:txBody>
      </p:sp>
      <p:sp>
        <p:nvSpPr>
          <p:cNvPr id="5" name="TextBox 4">
            <a:extLst>
              <a:ext uri="{FF2B5EF4-FFF2-40B4-BE49-F238E27FC236}">
                <a16:creationId xmlns:a16="http://schemas.microsoft.com/office/drawing/2014/main" id="{5C2523D7-112E-A1C5-4FEC-6D981C47C31A}"/>
              </a:ext>
            </a:extLst>
          </p:cNvPr>
          <p:cNvSpPr txBox="1"/>
          <p:nvPr/>
        </p:nvSpPr>
        <p:spPr>
          <a:xfrm>
            <a:off x="126310" y="1454884"/>
            <a:ext cx="6631048" cy="5811847"/>
          </a:xfrm>
          <a:prstGeom prst="rect">
            <a:avLst/>
          </a:prstGeom>
          <a:noFill/>
        </p:spPr>
        <p:txBody>
          <a:bodyPr wrap="square" rtlCol="0">
            <a:spAutoFit/>
          </a:bodyPr>
          <a:lstStyle/>
          <a:p>
            <a:pPr marL="342900" marR="0" lvl="0" indent="-342900">
              <a:lnSpc>
                <a:spcPct val="107000"/>
              </a:lnSpc>
              <a:spcBef>
                <a:spcPts val="0"/>
              </a:spcBef>
              <a:spcAft>
                <a:spcPts val="800"/>
              </a:spcAft>
              <a:buFont typeface="Arial,Sans-Serif"/>
              <a:buChar char="•"/>
              <a:tabLst>
                <a:tab pos="457200" algn="l"/>
              </a:tabLst>
            </a:pPr>
            <a:r>
              <a:rPr lang="en-US" sz="2000"/>
              <a:t>Esophageal cancer is a leading cause of </a:t>
            </a:r>
            <a:r>
              <a:rPr lang="en-US" sz="2000" b="1"/>
              <a:t>cancer-related </a:t>
            </a:r>
            <a:r>
              <a:rPr lang="en-US" sz="2000"/>
              <a:t>deaths, often diagnosed late in its progression. </a:t>
            </a:r>
          </a:p>
          <a:p>
            <a:pPr marL="342900" marR="0" lvl="0" indent="-342900">
              <a:lnSpc>
                <a:spcPct val="107000"/>
              </a:lnSpc>
              <a:spcBef>
                <a:spcPts val="0"/>
              </a:spcBef>
              <a:spcAft>
                <a:spcPts val="800"/>
              </a:spcAft>
              <a:buFont typeface="Arial,Sans-Serif"/>
              <a:buChar char="•"/>
              <a:tabLst>
                <a:tab pos="457200" algn="l"/>
              </a:tabLst>
            </a:pPr>
            <a:r>
              <a:rPr lang="en-US" sz="2000"/>
              <a:t>The complexity of managing patient records, tumor progression, and treatment outcomes creates </a:t>
            </a:r>
            <a:r>
              <a:rPr lang="en-US" sz="2000" b="1"/>
              <a:t>challenges</a:t>
            </a:r>
            <a:r>
              <a:rPr lang="en-US" sz="2000"/>
              <a:t> in delivering efficient, data-driven care. </a:t>
            </a:r>
          </a:p>
          <a:p>
            <a:pPr marL="342900" marR="0" lvl="0" indent="-342900">
              <a:lnSpc>
                <a:spcPct val="107000"/>
              </a:lnSpc>
              <a:spcBef>
                <a:spcPts val="0"/>
              </a:spcBef>
              <a:spcAft>
                <a:spcPts val="800"/>
              </a:spcAft>
              <a:buFont typeface="Arial,Sans-Serif"/>
              <a:buChar char="•"/>
              <a:tabLst>
                <a:tab pos="457200" algn="l"/>
              </a:tabLst>
            </a:pPr>
            <a:r>
              <a:rPr lang="en-US" sz="2000"/>
              <a:t>Healthcare systems often struggle to </a:t>
            </a:r>
            <a:r>
              <a:rPr lang="en-US" sz="2000" b="1"/>
              <a:t>organize</a:t>
            </a:r>
            <a:r>
              <a:rPr lang="en-US" sz="2000"/>
              <a:t> and </a:t>
            </a:r>
            <a:r>
              <a:rPr lang="en-US" sz="2000" b="1"/>
              <a:t>analyze</a:t>
            </a:r>
            <a:r>
              <a:rPr lang="en-US" sz="2000"/>
              <a:t> this data in a structured way. A well-designed database system is crucial to managing esophageal cancer data, ensuring that </a:t>
            </a:r>
            <a:r>
              <a:rPr lang="en-US" sz="2000" b="1"/>
              <a:t>clinical records </a:t>
            </a:r>
            <a:r>
              <a:rPr lang="en-US" sz="2000"/>
              <a:t>are stored efficiently and are accessible for </a:t>
            </a:r>
            <a:r>
              <a:rPr lang="en-US" sz="2000" b="1"/>
              <a:t>analysis</a:t>
            </a:r>
            <a:r>
              <a:rPr lang="en-US" sz="2000"/>
              <a:t>, and enabling healthcare providers to make informed decisions that </a:t>
            </a:r>
            <a:r>
              <a:rPr lang="en-US" sz="2000" b="1"/>
              <a:t>improve</a:t>
            </a:r>
            <a:r>
              <a:rPr lang="en-US" sz="2000"/>
              <a:t> patient outcomes.</a:t>
            </a:r>
          </a:p>
          <a:p>
            <a:pPr marL="342900" marR="0" lvl="0" indent="-342900">
              <a:lnSpc>
                <a:spcPct val="107000"/>
              </a:lnSpc>
              <a:spcBef>
                <a:spcPts val="0"/>
              </a:spcBef>
              <a:spcAft>
                <a:spcPts val="800"/>
              </a:spcAft>
              <a:buFont typeface="Arial,Sans-Serif"/>
              <a:buChar char="•"/>
              <a:tabLst>
                <a:tab pos="457200" algn="l"/>
              </a:tabLst>
            </a:pPr>
            <a:r>
              <a:rPr lang="en-US" sz="2000"/>
              <a:t>By integrating visualizations and geographical mapping, the system will help clinicians </a:t>
            </a:r>
            <a:r>
              <a:rPr lang="en-US" sz="2000" b="1"/>
              <a:t>analyze</a:t>
            </a:r>
            <a:r>
              <a:rPr lang="en-US" sz="2000"/>
              <a:t> patient data for improved treatment outcomes.</a:t>
            </a:r>
            <a:endParaRPr lang="en-US" sz="2000" kern="100">
              <a:effectLst/>
              <a:latin typeface="Segoe UI" panose="020B0502040204020203" pitchFamily="34" charset="0"/>
              <a:ea typeface="Calibri" panose="020F0502020204030204" pitchFamily="34" charset="0"/>
              <a:cs typeface="Segoe UI" panose="020B0502040204020203" pitchFamily="34" charset="0"/>
            </a:endParaRPr>
          </a:p>
          <a:p>
            <a:endParaRPr lang="en-US" sz="2400"/>
          </a:p>
        </p:txBody>
      </p:sp>
    </p:spTree>
    <p:extLst>
      <p:ext uri="{BB962C8B-B14F-4D97-AF65-F5344CB8AC3E}">
        <p14:creationId xmlns:p14="http://schemas.microsoft.com/office/powerpoint/2010/main" val="3930438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2250470" y="97982"/>
            <a:ext cx="6172200" cy="757865"/>
          </a:xfrm>
        </p:spPr>
        <p:txBody>
          <a:bodyPr anchor="b">
            <a:normAutofit/>
          </a:bodyPr>
          <a:lstStyle/>
          <a:p>
            <a:r>
              <a:rPr lang="en-US" b="1"/>
              <a:t>ANALYSIS</a:t>
            </a:r>
          </a:p>
        </p:txBody>
      </p:sp>
      <p:sp>
        <p:nvSpPr>
          <p:cNvPr id="7" name="Content Placeholder 6">
            <a:extLst>
              <a:ext uri="{FF2B5EF4-FFF2-40B4-BE49-F238E27FC236}">
                <a16:creationId xmlns:a16="http://schemas.microsoft.com/office/drawing/2014/main" id="{CDB77BAC-4E6F-FECB-8515-9B2E5CBF01CC}"/>
              </a:ext>
            </a:extLst>
          </p:cNvPr>
          <p:cNvSpPr>
            <a:spLocks noGrp="1"/>
          </p:cNvSpPr>
          <p:nvPr>
            <p:ph sz="quarter" idx="14"/>
          </p:nvPr>
        </p:nvSpPr>
        <p:spPr>
          <a:xfrm>
            <a:off x="239637" y="960626"/>
            <a:ext cx="7898522" cy="5518275"/>
          </a:xfrm>
        </p:spPr>
        <p:txBody>
          <a:bodyPr vert="horz" lIns="91440" tIns="45720" rIns="91440" bIns="45720" rtlCol="0" anchor="t">
            <a:normAutofit/>
          </a:bodyPr>
          <a:lstStyle/>
          <a:p>
            <a:r>
              <a:rPr lang="en-US" sz="2000" b="1"/>
              <a:t>Model Evaluation and Feature Importance</a:t>
            </a:r>
            <a:endParaRPr lang="en-US" sz="2000"/>
          </a:p>
          <a:p>
            <a:r>
              <a:rPr lang="en-US" sz="2000"/>
              <a:t>The results from the </a:t>
            </a:r>
            <a:r>
              <a:rPr lang="en-US" sz="2000" b="1"/>
              <a:t>Logistic Regression</a:t>
            </a:r>
            <a:r>
              <a:rPr lang="en-US" sz="2000"/>
              <a:t> and </a:t>
            </a:r>
            <a:r>
              <a:rPr lang="en-US" sz="2000" b="1"/>
              <a:t>Random Forest</a:t>
            </a:r>
            <a:r>
              <a:rPr lang="en-US" sz="2000"/>
              <a:t> models show that both models perform moderately, with accuracy values of 0.53 and 0.49, respectively. </a:t>
            </a:r>
          </a:p>
          <a:p>
            <a:r>
              <a:rPr lang="en-US" sz="2000"/>
              <a:t>The </a:t>
            </a:r>
            <a:r>
              <a:rPr lang="en-US" sz="2000" b="1"/>
              <a:t>confusion matrix for Logistic Regression</a:t>
            </a:r>
            <a:r>
              <a:rPr lang="en-US" sz="2000"/>
              <a:t> reveals a relatively balanced prediction outcome, with 29 true positives and 23 false positives, indicating room for improvement in predictive accuracy. </a:t>
            </a:r>
          </a:p>
          <a:p>
            <a:r>
              <a:rPr lang="en-US" sz="2000"/>
              <a:t>On the other hand, the Random Forest model provides similar metrics with an accuracy of 0.49, precision of 0.47, and recall of 0.42. These values suggest that further tuning or feature engineering may be necessary for optimal performance.</a:t>
            </a:r>
          </a:p>
          <a:p>
            <a:r>
              <a:rPr lang="en-US" sz="2000" b="1"/>
              <a:t>Feature Importance Analysis</a:t>
            </a:r>
            <a:br>
              <a:rPr lang="en-US" sz="2000"/>
            </a:br>
            <a:r>
              <a:rPr lang="en-US" sz="2000"/>
              <a:t>The </a:t>
            </a:r>
            <a:r>
              <a:rPr lang="en-US" sz="2000" b="1"/>
              <a:t>Random Forest feature importance chart</a:t>
            </a:r>
            <a:r>
              <a:rPr lang="en-US" sz="2000"/>
              <a:t> highlights the significant predictors of treatment outcomes. </a:t>
            </a:r>
            <a:r>
              <a:rPr lang="en-US" sz="2000" b="1"/>
              <a:t>Age</a:t>
            </a:r>
            <a:r>
              <a:rPr lang="en-US" sz="2000"/>
              <a:t> emerges as the most important feature, followed by </a:t>
            </a:r>
            <a:r>
              <a:rPr lang="en-US" sz="2000" b="1"/>
              <a:t>Tumor Stage, Treatment Type</a:t>
            </a:r>
            <a:r>
              <a:rPr lang="en-US" sz="2000"/>
              <a:t>, and </a:t>
            </a:r>
            <a:r>
              <a:rPr lang="en-US" sz="2000" b="1"/>
              <a:t>Gender</a:t>
            </a:r>
            <a:r>
              <a:rPr lang="en-US" sz="2000"/>
              <a:t>. This information can guide clinicians in identifying critical factors influencing treatment effectiveness and patient survival.</a:t>
            </a:r>
          </a:p>
        </p:txBody>
      </p:sp>
      <p:pic>
        <p:nvPicPr>
          <p:cNvPr id="9" name="Picture Placeholder 8" descr="Close-up of documents and charts">
            <a:extLst>
              <a:ext uri="{FF2B5EF4-FFF2-40B4-BE49-F238E27FC236}">
                <a16:creationId xmlns:a16="http://schemas.microsoft.com/office/drawing/2014/main" id="{AAB5110C-322C-27C2-B358-90380EEFB5A6}"/>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7281" r="16978" b="1"/>
          <a:stretch/>
        </p:blipFill>
        <p:spPr>
          <a:xfrm>
            <a:off x="8138159" y="97982"/>
            <a:ext cx="4053841" cy="6485698"/>
          </a:xfrm>
          <a:prstGeom prst="rect">
            <a:avLst/>
          </a:prstGeom>
          <a:noFill/>
        </p:spPr>
      </p:pic>
    </p:spTree>
    <p:extLst>
      <p:ext uri="{BB962C8B-B14F-4D97-AF65-F5344CB8AC3E}">
        <p14:creationId xmlns:p14="http://schemas.microsoft.com/office/powerpoint/2010/main" val="1649597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EA209-3007-2F2E-1EF1-F5D778631D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36AD1C-BA4D-FE38-C9A4-56B176AF27FB}"/>
              </a:ext>
            </a:extLst>
          </p:cNvPr>
          <p:cNvSpPr>
            <a:spLocks noGrp="1"/>
          </p:cNvSpPr>
          <p:nvPr>
            <p:ph type="title"/>
          </p:nvPr>
        </p:nvSpPr>
        <p:spPr>
          <a:xfrm>
            <a:off x="1140982" y="429890"/>
            <a:ext cx="9801539" cy="558359"/>
          </a:xfrm>
        </p:spPr>
        <p:txBody>
          <a:bodyPr/>
          <a:lstStyle/>
          <a:p>
            <a:r>
              <a:rPr lang="en-US"/>
              <a:t>Logistic regression &amp; Random forest</a:t>
            </a:r>
          </a:p>
        </p:txBody>
      </p:sp>
      <p:pic>
        <p:nvPicPr>
          <p:cNvPr id="4" name="Picture 3">
            <a:extLst>
              <a:ext uri="{FF2B5EF4-FFF2-40B4-BE49-F238E27FC236}">
                <a16:creationId xmlns:a16="http://schemas.microsoft.com/office/drawing/2014/main" id="{80129B6A-E67A-3BDD-AD43-F3A409DDCAA0}"/>
              </a:ext>
            </a:extLst>
          </p:cNvPr>
          <p:cNvPicPr>
            <a:picLocks noChangeAspect="1"/>
          </p:cNvPicPr>
          <p:nvPr/>
        </p:nvPicPr>
        <p:blipFill>
          <a:blip r:embed="rId2"/>
          <a:stretch>
            <a:fillRect/>
          </a:stretch>
        </p:blipFill>
        <p:spPr>
          <a:xfrm>
            <a:off x="426419" y="1372052"/>
            <a:ext cx="4732977" cy="4113896"/>
          </a:xfrm>
          <a:prstGeom prst="rect">
            <a:avLst/>
          </a:prstGeom>
          <a:ln>
            <a:solidFill>
              <a:schemeClr val="tx1"/>
            </a:solidFill>
          </a:ln>
        </p:spPr>
      </p:pic>
      <p:pic>
        <p:nvPicPr>
          <p:cNvPr id="6" name="Picture 5">
            <a:extLst>
              <a:ext uri="{FF2B5EF4-FFF2-40B4-BE49-F238E27FC236}">
                <a16:creationId xmlns:a16="http://schemas.microsoft.com/office/drawing/2014/main" id="{68165660-62B0-7E02-8DC7-AE03761D7A0C}"/>
              </a:ext>
            </a:extLst>
          </p:cNvPr>
          <p:cNvPicPr>
            <a:picLocks noChangeAspect="1"/>
          </p:cNvPicPr>
          <p:nvPr/>
        </p:nvPicPr>
        <p:blipFill>
          <a:blip r:embed="rId3"/>
          <a:stretch>
            <a:fillRect/>
          </a:stretch>
        </p:blipFill>
        <p:spPr>
          <a:xfrm>
            <a:off x="5371343" y="1372052"/>
            <a:ext cx="6340244" cy="4143520"/>
          </a:xfrm>
          <a:prstGeom prst="rect">
            <a:avLst/>
          </a:prstGeom>
          <a:ln>
            <a:solidFill>
              <a:schemeClr val="tx1"/>
            </a:solidFill>
          </a:ln>
        </p:spPr>
      </p:pic>
    </p:spTree>
    <p:extLst>
      <p:ext uri="{BB962C8B-B14F-4D97-AF65-F5344CB8AC3E}">
        <p14:creationId xmlns:p14="http://schemas.microsoft.com/office/powerpoint/2010/main" val="3822747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A8FF-41EF-F4FF-C249-EC8D35DC9246}"/>
              </a:ext>
            </a:extLst>
          </p:cNvPr>
          <p:cNvSpPr>
            <a:spLocks noGrp="1"/>
          </p:cNvSpPr>
          <p:nvPr>
            <p:ph type="title"/>
          </p:nvPr>
        </p:nvSpPr>
        <p:spPr>
          <a:xfrm>
            <a:off x="1159150" y="290671"/>
            <a:ext cx="5798769" cy="648013"/>
          </a:xfrm>
        </p:spPr>
        <p:txBody>
          <a:bodyPr/>
          <a:lstStyle/>
          <a:p>
            <a:r>
              <a:rPr lang="en-US"/>
              <a:t>WEB INTERFACE</a:t>
            </a:r>
          </a:p>
        </p:txBody>
      </p:sp>
      <p:pic>
        <p:nvPicPr>
          <p:cNvPr id="6" name="Picture 5">
            <a:extLst>
              <a:ext uri="{FF2B5EF4-FFF2-40B4-BE49-F238E27FC236}">
                <a16:creationId xmlns:a16="http://schemas.microsoft.com/office/drawing/2014/main" id="{7A186720-F048-270D-BF79-590259D01E22}"/>
              </a:ext>
            </a:extLst>
          </p:cNvPr>
          <p:cNvPicPr>
            <a:picLocks noChangeAspect="1"/>
          </p:cNvPicPr>
          <p:nvPr/>
        </p:nvPicPr>
        <p:blipFill>
          <a:blip r:embed="rId2"/>
          <a:stretch>
            <a:fillRect/>
          </a:stretch>
        </p:blipFill>
        <p:spPr>
          <a:xfrm>
            <a:off x="202361" y="1749387"/>
            <a:ext cx="5778908" cy="3571825"/>
          </a:xfrm>
          <a:prstGeom prst="rect">
            <a:avLst/>
          </a:prstGeom>
        </p:spPr>
      </p:pic>
      <p:pic>
        <p:nvPicPr>
          <p:cNvPr id="8" name="Picture 7">
            <a:extLst>
              <a:ext uri="{FF2B5EF4-FFF2-40B4-BE49-F238E27FC236}">
                <a16:creationId xmlns:a16="http://schemas.microsoft.com/office/drawing/2014/main" id="{E1ADA949-3CAE-20E4-1192-8E8191077AC9}"/>
              </a:ext>
            </a:extLst>
          </p:cNvPr>
          <p:cNvPicPr>
            <a:picLocks noChangeAspect="1"/>
          </p:cNvPicPr>
          <p:nvPr/>
        </p:nvPicPr>
        <p:blipFill>
          <a:blip r:embed="rId3"/>
          <a:stretch>
            <a:fillRect/>
          </a:stretch>
        </p:blipFill>
        <p:spPr>
          <a:xfrm>
            <a:off x="6190871" y="1749387"/>
            <a:ext cx="5778907" cy="3385787"/>
          </a:xfrm>
          <a:prstGeom prst="rect">
            <a:avLst/>
          </a:prstGeom>
          <a:ln>
            <a:solidFill>
              <a:schemeClr val="tx1"/>
            </a:solidFill>
          </a:ln>
        </p:spPr>
      </p:pic>
    </p:spTree>
    <p:extLst>
      <p:ext uri="{BB962C8B-B14F-4D97-AF65-F5344CB8AC3E}">
        <p14:creationId xmlns:p14="http://schemas.microsoft.com/office/powerpoint/2010/main" val="3710186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4C72F-EA7E-4C18-489D-FA76B3CCA6B3}"/>
              </a:ext>
            </a:extLst>
          </p:cNvPr>
          <p:cNvSpPr>
            <a:spLocks noGrp="1"/>
          </p:cNvSpPr>
          <p:nvPr>
            <p:ph type="title"/>
          </p:nvPr>
        </p:nvSpPr>
        <p:spPr/>
        <p:txBody>
          <a:bodyPr/>
          <a:lstStyle/>
          <a:p>
            <a:r>
              <a:rPr lang="en-US">
                <a:ea typeface="Calibri Light"/>
                <a:cs typeface="Calibri Light"/>
              </a:rPr>
              <a:t>CONCLUSION</a:t>
            </a:r>
            <a:endParaRPr lang="en-US"/>
          </a:p>
        </p:txBody>
      </p:sp>
      <p:sp>
        <p:nvSpPr>
          <p:cNvPr id="3" name="Content Placeholder 2">
            <a:extLst>
              <a:ext uri="{FF2B5EF4-FFF2-40B4-BE49-F238E27FC236}">
                <a16:creationId xmlns:a16="http://schemas.microsoft.com/office/drawing/2014/main" id="{B1CED4CA-C721-00B3-049A-417142A871CA}"/>
              </a:ext>
            </a:extLst>
          </p:cNvPr>
          <p:cNvSpPr>
            <a:spLocks noGrp="1"/>
          </p:cNvSpPr>
          <p:nvPr>
            <p:ph sz="quarter" idx="13"/>
          </p:nvPr>
        </p:nvSpPr>
        <p:spPr>
          <a:xfrm>
            <a:off x="1044261" y="1453319"/>
            <a:ext cx="10512948" cy="4709221"/>
          </a:xfrm>
        </p:spPr>
        <p:txBody>
          <a:bodyPr vert="horz" lIns="91440" tIns="45720" rIns="91440" bIns="45720" rtlCol="0" anchor="t">
            <a:normAutofit/>
          </a:bodyPr>
          <a:lstStyle/>
          <a:p>
            <a:pPr marL="285750" indent="-285750">
              <a:buFont typeface="Arial" panose="05000000000000000000" pitchFamily="2" charset="2"/>
              <a:buChar char="•"/>
            </a:pPr>
            <a:r>
              <a:rPr lang="en-US" sz="1700">
                <a:ea typeface="Calibri"/>
                <a:cs typeface="Calibri"/>
              </a:rPr>
              <a:t>Designed a relational database for esophageal cancer data, integrating patient demographics, tumor details, treatment outcomes, and geographical information to support efficient data management and analysis.</a:t>
            </a:r>
            <a:endParaRPr lang="en-US">
              <a:ea typeface="Calibri"/>
              <a:cs typeface="Calibri"/>
            </a:endParaRPr>
          </a:p>
          <a:p>
            <a:pPr marL="285750" indent="-285750">
              <a:buFont typeface="Arial" panose="05000000000000000000" pitchFamily="2" charset="2"/>
              <a:buChar char="•"/>
            </a:pPr>
            <a:r>
              <a:rPr lang="en-US" sz="1700">
                <a:ea typeface="Calibri"/>
                <a:cs typeface="Calibri"/>
              </a:rPr>
              <a:t>Normalized data into a structured schema, enabling advanced analytics, real-time data querying, and predictive modeling for improved clinical decision-making and research insights.</a:t>
            </a:r>
            <a:endParaRPr lang="en-US">
              <a:ea typeface="Calibri"/>
              <a:cs typeface="Calibri"/>
            </a:endParaRPr>
          </a:p>
          <a:p>
            <a:pPr marL="285750" indent="-285750">
              <a:buFont typeface="Arial" panose="05000000000000000000" pitchFamily="2" charset="2"/>
              <a:buChar char="•"/>
            </a:pPr>
            <a:r>
              <a:rPr lang="en-US" sz="1700">
                <a:ea typeface="Calibri"/>
                <a:cs typeface="Calibri"/>
              </a:rPr>
              <a:t>Incorporated visualizations and geographical mapping, offering a comprehensive view of patient distributions, treatment trends, and regional disparities to aid healthcare interventions.</a:t>
            </a:r>
            <a:endParaRPr lang="en-US">
              <a:ea typeface="Calibri"/>
              <a:cs typeface="Calibri"/>
            </a:endParaRPr>
          </a:p>
          <a:p>
            <a:pPr marL="285750" indent="-285750">
              <a:buFont typeface="Arial" panose="05000000000000000000" pitchFamily="2" charset="2"/>
              <a:buChar char="•"/>
            </a:pPr>
            <a:r>
              <a:rPr lang="en-US" sz="1700">
                <a:ea typeface="Calibri"/>
                <a:cs typeface="Calibri"/>
              </a:rPr>
              <a:t>Identified critical insights, such as longer survival rates for distal tumors and high-risk regions like Ukraine, helping prioritize clinical and policy efforts.</a:t>
            </a:r>
            <a:endParaRPr lang="en-US">
              <a:ea typeface="Calibri"/>
              <a:cs typeface="Calibri"/>
            </a:endParaRPr>
          </a:p>
          <a:p>
            <a:pPr marL="285750" indent="-285750">
              <a:buFont typeface="Arial" panose="05000000000000000000" pitchFamily="2" charset="2"/>
              <a:buChar char="•"/>
            </a:pPr>
            <a:r>
              <a:rPr lang="en-US" sz="1700">
                <a:ea typeface="Calibri"/>
                <a:cs typeface="Calibri"/>
              </a:rPr>
              <a:t>Applied machine learning models, including logistic regression and random forest, to predict patient outcomes, optimize treatment strategies, and trigger early alerts for interventions.</a:t>
            </a:r>
            <a:endParaRPr lang="en-US">
              <a:ea typeface="Calibri"/>
              <a:cs typeface="Calibri"/>
            </a:endParaRPr>
          </a:p>
          <a:p>
            <a:pPr marL="285750" indent="-285750">
              <a:buFont typeface="Arial" panose="05000000000000000000" pitchFamily="2" charset="2"/>
              <a:buChar char="•"/>
            </a:pPr>
            <a:r>
              <a:rPr lang="en-US" sz="1700">
                <a:ea typeface="Calibri"/>
                <a:cs typeface="Calibri"/>
              </a:rPr>
              <a:t>Analyzed survival trends and treatment frequencies, visualizing key findings like increased </a:t>
            </a:r>
            <a:r>
              <a:rPr lang="en-US" sz="1700" err="1">
                <a:ea typeface="Calibri"/>
                <a:cs typeface="Calibri"/>
              </a:rPr>
              <a:t>antireflux</a:t>
            </a:r>
            <a:r>
              <a:rPr lang="en-US" sz="1700">
                <a:ea typeface="Calibri"/>
                <a:cs typeface="Calibri"/>
              </a:rPr>
              <a:t> treatments and improving survival rates by diagnosis year.</a:t>
            </a:r>
            <a:endParaRPr lang="en-US">
              <a:ea typeface="Calibri"/>
              <a:cs typeface="Calibri"/>
            </a:endParaRPr>
          </a:p>
          <a:p>
            <a:pPr marL="285750" indent="-285750">
              <a:buFont typeface="Arial" panose="05000000000000000000" pitchFamily="2" charset="2"/>
              <a:buChar char="•"/>
            </a:pPr>
            <a:r>
              <a:rPr lang="en-US" sz="1700">
                <a:ea typeface="Calibri"/>
                <a:cs typeface="Calibri"/>
              </a:rPr>
              <a:t>Established a future-ready system, supporting the inclusion of additional datasets and integration with clinical decision support systems (CDSS) for broader applications.</a:t>
            </a:r>
            <a:endParaRPr lang="en-US">
              <a:ea typeface="Calibri"/>
              <a:cs typeface="Calibri"/>
            </a:endParaRPr>
          </a:p>
          <a:p>
            <a:pPr marL="285750" indent="-285750">
              <a:buFont typeface="Arial" panose="05000000000000000000" pitchFamily="2" charset="2"/>
              <a:buChar char="•"/>
            </a:pPr>
            <a:endParaRPr lang="en-US">
              <a:ea typeface="Calibri"/>
              <a:cs typeface="Calibri"/>
            </a:endParaRPr>
          </a:p>
        </p:txBody>
      </p:sp>
    </p:spTree>
    <p:extLst>
      <p:ext uri="{BB962C8B-B14F-4D97-AF65-F5344CB8AC3E}">
        <p14:creationId xmlns:p14="http://schemas.microsoft.com/office/powerpoint/2010/main" val="2276480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205040" y="1749600"/>
            <a:ext cx="9467127" cy="2527911"/>
          </a:xfrm>
        </p:spPr>
        <p:txBody>
          <a:bodyPr/>
          <a:lstStyle/>
          <a:p>
            <a:r>
              <a:rPr lang="en-US"/>
              <a:t>THANK YOU</a:t>
            </a:r>
          </a:p>
        </p:txBody>
      </p:sp>
    </p:spTree>
    <p:extLst>
      <p:ext uri="{BB962C8B-B14F-4D97-AF65-F5344CB8AC3E}">
        <p14:creationId xmlns:p14="http://schemas.microsoft.com/office/powerpoint/2010/main" val="218447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553260" y="485723"/>
            <a:ext cx="5066250" cy="690880"/>
          </a:xfrm>
        </p:spPr>
        <p:txBody>
          <a:bodyPr anchor="ctr">
            <a:normAutofit/>
          </a:bodyPr>
          <a:lstStyle/>
          <a:p>
            <a:r>
              <a:rPr lang="en-US">
                <a:ea typeface="Calibri Light"/>
                <a:cs typeface="Calibri Light"/>
              </a:rPr>
              <a:t>DATASET</a:t>
            </a:r>
          </a:p>
        </p:txBody>
      </p:sp>
      <p:sp>
        <p:nvSpPr>
          <p:cNvPr id="5" name="TextBox 4">
            <a:extLst>
              <a:ext uri="{FF2B5EF4-FFF2-40B4-BE49-F238E27FC236}">
                <a16:creationId xmlns:a16="http://schemas.microsoft.com/office/drawing/2014/main" id="{CFE530A9-6F28-CAFF-BAE5-7F1D283E8DC7}"/>
              </a:ext>
            </a:extLst>
          </p:cNvPr>
          <p:cNvSpPr txBox="1"/>
          <p:nvPr/>
        </p:nvSpPr>
        <p:spPr>
          <a:xfrm>
            <a:off x="333828" y="1496291"/>
            <a:ext cx="7189802" cy="4816703"/>
          </a:xfrm>
          <a:prstGeom prst="rect">
            <a:avLst/>
          </a:prstGeom>
          <a:noFill/>
        </p:spPr>
        <p:txBody>
          <a:bodyPr wrap="square" lIns="91440" tIns="45720" rIns="91440" bIns="45720" rtlCol="0" anchor="t">
            <a:spAutoFit/>
          </a:bodyPr>
          <a:lstStyle/>
          <a:p>
            <a:pPr algn="l">
              <a:lnSpc>
                <a:spcPct val="100000"/>
              </a:lnSpc>
              <a:spcBef>
                <a:spcPts val="0"/>
              </a:spcBef>
              <a:spcAft>
                <a:spcPts val="600"/>
              </a:spcAft>
            </a:pPr>
            <a:r>
              <a:rPr lang="en-US" sz="1600" b="1" cap="none">
                <a:latin typeface="Segoe UI"/>
                <a:ea typeface="Calibri Light"/>
                <a:cs typeface="Segoe UI"/>
              </a:rPr>
              <a:t>Dataset:</a:t>
            </a:r>
            <a:r>
              <a:rPr lang="en-US" sz="1600" cap="none">
                <a:latin typeface="Segoe UI"/>
                <a:ea typeface="Calibri Light"/>
                <a:cs typeface="Segoe UI"/>
              </a:rPr>
              <a:t> https://www.kaggle.com/datasets/abhinaba1biswas/esophageal-cancer-dataset/data</a:t>
            </a:r>
          </a:p>
          <a:p>
            <a:pPr algn="l">
              <a:lnSpc>
                <a:spcPct val="100000"/>
              </a:lnSpc>
              <a:spcBef>
                <a:spcPts val="0"/>
              </a:spcBef>
              <a:spcAft>
                <a:spcPts val="600"/>
              </a:spcAft>
            </a:pPr>
            <a:r>
              <a:rPr lang="en-US" sz="1600" cap="none">
                <a:latin typeface="Segoe UI"/>
                <a:ea typeface="Calibri Light"/>
                <a:cs typeface="Segoe UI"/>
              </a:rPr>
              <a:t>The dataset contains detailed information on esophageal cancer patients, covering </a:t>
            </a:r>
            <a:r>
              <a:rPr lang="en-US" sz="1600" b="1" cap="none">
                <a:latin typeface="Segoe UI"/>
                <a:ea typeface="Calibri Light"/>
                <a:cs typeface="Segoe UI"/>
              </a:rPr>
              <a:t>demographic, clinical, and treatment</a:t>
            </a:r>
            <a:r>
              <a:rPr lang="en-US" sz="1600" cap="none">
                <a:latin typeface="Segoe UI"/>
                <a:ea typeface="Calibri Light"/>
                <a:cs typeface="Segoe UI"/>
              </a:rPr>
              <a:t>-specific data points. </a:t>
            </a:r>
          </a:p>
          <a:p>
            <a:pPr algn="l">
              <a:lnSpc>
                <a:spcPct val="100000"/>
              </a:lnSpc>
              <a:spcBef>
                <a:spcPts val="0"/>
              </a:spcBef>
              <a:spcAft>
                <a:spcPts val="600"/>
              </a:spcAft>
            </a:pPr>
            <a:r>
              <a:rPr lang="en-US" sz="1600" cap="none">
                <a:latin typeface="Segoe UI"/>
                <a:ea typeface="Calibri Light"/>
                <a:cs typeface="Segoe UI"/>
              </a:rPr>
              <a:t>Key fields include:</a:t>
            </a:r>
          </a:p>
          <a:p>
            <a:pPr algn="l">
              <a:lnSpc>
                <a:spcPct val="100000"/>
              </a:lnSpc>
              <a:spcBef>
                <a:spcPts val="0"/>
              </a:spcBef>
              <a:spcAft>
                <a:spcPts val="600"/>
              </a:spcAft>
            </a:pPr>
            <a:r>
              <a:rPr lang="en-US" sz="1600" b="1" cap="none">
                <a:latin typeface="Segoe UI"/>
                <a:ea typeface="Calibri Light"/>
                <a:cs typeface="Segoe UI"/>
              </a:rPr>
              <a:t>Patient Demographics: </a:t>
            </a:r>
            <a:r>
              <a:rPr lang="en-US" sz="1600" cap="none" err="1">
                <a:latin typeface="Segoe UI"/>
                <a:ea typeface="Calibri Light"/>
                <a:cs typeface="Segoe UI"/>
              </a:rPr>
              <a:t>patient_id</a:t>
            </a:r>
            <a:r>
              <a:rPr lang="en-US" sz="1600" cap="none">
                <a:latin typeface="Segoe UI"/>
                <a:ea typeface="Calibri Light"/>
                <a:cs typeface="Segoe UI"/>
              </a:rPr>
              <a:t>, gender, </a:t>
            </a:r>
            <a:r>
              <a:rPr lang="en-US" sz="1600" cap="none" err="1">
                <a:latin typeface="Segoe UI"/>
                <a:ea typeface="Calibri Light"/>
                <a:cs typeface="Segoe UI"/>
              </a:rPr>
              <a:t>country_of_birth</a:t>
            </a:r>
            <a:r>
              <a:rPr lang="en-US" sz="1600" cap="none">
                <a:latin typeface="Segoe UI"/>
                <a:ea typeface="Calibri Light"/>
                <a:cs typeface="Segoe UI"/>
              </a:rPr>
              <a:t>, </a:t>
            </a:r>
            <a:r>
              <a:rPr lang="en-US" sz="1600" cap="none" err="1">
                <a:latin typeface="Segoe UI"/>
                <a:ea typeface="Calibri Light"/>
                <a:cs typeface="Segoe UI"/>
              </a:rPr>
              <a:t>country_of_procurement</a:t>
            </a:r>
            <a:r>
              <a:rPr lang="en-US" sz="1600" cap="none">
                <a:latin typeface="Segoe UI"/>
                <a:ea typeface="Calibri Light"/>
                <a:cs typeface="Segoe UI"/>
              </a:rPr>
              <a:t>, </a:t>
            </a:r>
            <a:r>
              <a:rPr lang="en-US" sz="1600" cap="none" err="1">
                <a:latin typeface="Segoe UI"/>
                <a:ea typeface="Calibri Light"/>
                <a:cs typeface="Segoe UI"/>
              </a:rPr>
              <a:t>race_list</a:t>
            </a:r>
            <a:r>
              <a:rPr lang="en-US" sz="1600" cap="none">
                <a:latin typeface="Segoe UI"/>
                <a:ea typeface="Calibri Light"/>
                <a:cs typeface="Segoe UI"/>
              </a:rPr>
              <a:t>.</a:t>
            </a:r>
          </a:p>
          <a:p>
            <a:pPr algn="l">
              <a:lnSpc>
                <a:spcPct val="100000"/>
              </a:lnSpc>
              <a:spcBef>
                <a:spcPts val="0"/>
              </a:spcBef>
              <a:spcAft>
                <a:spcPts val="600"/>
              </a:spcAft>
            </a:pPr>
            <a:r>
              <a:rPr lang="en-US" sz="1600" b="1" cap="none">
                <a:latin typeface="Segoe UI"/>
                <a:ea typeface="Calibri Light"/>
                <a:cs typeface="Segoe UI"/>
              </a:rPr>
              <a:t>Tumor Data: </a:t>
            </a:r>
            <a:r>
              <a:rPr lang="en-US" sz="1600" cap="none">
                <a:latin typeface="Segoe UI"/>
                <a:ea typeface="Calibri Light"/>
                <a:cs typeface="Segoe UI"/>
              </a:rPr>
              <a:t>icd_o_3_site, icd_o_3_histology, icd_10, </a:t>
            </a:r>
            <a:r>
              <a:rPr lang="en-US" sz="1600" cap="none" err="1">
                <a:latin typeface="Segoe UI"/>
                <a:ea typeface="Calibri Light"/>
                <a:cs typeface="Segoe UI"/>
              </a:rPr>
              <a:t>primary_pathology_tumor_tissue_site</a:t>
            </a:r>
            <a:r>
              <a:rPr lang="en-US" sz="1600" cap="none">
                <a:latin typeface="Segoe UI"/>
                <a:ea typeface="Calibri Light"/>
                <a:cs typeface="Segoe UI"/>
              </a:rPr>
              <a:t>, </a:t>
            </a:r>
            <a:r>
              <a:rPr lang="en-US" sz="1600" cap="none" err="1">
                <a:latin typeface="Segoe UI"/>
                <a:ea typeface="Calibri Light"/>
                <a:cs typeface="Segoe UI"/>
              </a:rPr>
              <a:t>primary_pathology_histological_type</a:t>
            </a:r>
            <a:r>
              <a:rPr lang="en-US" sz="1600" cap="none">
                <a:latin typeface="Segoe UI"/>
                <a:ea typeface="Calibri Light"/>
                <a:cs typeface="Segoe UI"/>
              </a:rPr>
              <a:t>.</a:t>
            </a:r>
          </a:p>
          <a:p>
            <a:pPr algn="l">
              <a:lnSpc>
                <a:spcPct val="100000"/>
              </a:lnSpc>
              <a:spcBef>
                <a:spcPts val="0"/>
              </a:spcBef>
              <a:spcAft>
                <a:spcPts val="600"/>
              </a:spcAft>
            </a:pPr>
            <a:r>
              <a:rPr lang="en-US" sz="1600" b="1" cap="none">
                <a:latin typeface="Segoe UI"/>
                <a:ea typeface="Calibri Light"/>
                <a:cs typeface="Segoe UI"/>
              </a:rPr>
              <a:t>Treatment Data: </a:t>
            </a:r>
            <a:r>
              <a:rPr lang="en-US" sz="1600" cap="none" err="1">
                <a:latin typeface="Segoe UI"/>
                <a:ea typeface="Calibri Light"/>
                <a:cs typeface="Segoe UI"/>
              </a:rPr>
              <a:t>person_neoplasm_cancer_status</a:t>
            </a:r>
            <a:r>
              <a:rPr lang="en-US" sz="1600" cap="none">
                <a:latin typeface="Segoe UI"/>
                <a:ea typeface="Calibri Light"/>
                <a:cs typeface="Segoe UI"/>
              </a:rPr>
              <a:t>, </a:t>
            </a:r>
            <a:r>
              <a:rPr lang="en-US" sz="1600" cap="none" err="1">
                <a:latin typeface="Segoe UI"/>
                <a:ea typeface="Calibri Light"/>
                <a:cs typeface="Segoe UI"/>
              </a:rPr>
              <a:t>vital_status</a:t>
            </a:r>
            <a:r>
              <a:rPr lang="en-US" sz="1600" cap="none">
                <a:latin typeface="Segoe UI"/>
                <a:ea typeface="Calibri Light"/>
                <a:cs typeface="Segoe UI"/>
              </a:rPr>
              <a:t>, </a:t>
            </a:r>
            <a:r>
              <a:rPr lang="en-US" sz="1600" cap="none" err="1">
                <a:latin typeface="Segoe UI"/>
                <a:ea typeface="Calibri Light"/>
                <a:cs typeface="Segoe UI"/>
              </a:rPr>
              <a:t>days_to_last_followup</a:t>
            </a:r>
            <a:r>
              <a:rPr lang="en-US" sz="1600" cap="none">
                <a:latin typeface="Segoe UI"/>
                <a:ea typeface="Calibri Light"/>
                <a:cs typeface="Segoe UI"/>
              </a:rPr>
              <a:t>, </a:t>
            </a:r>
            <a:r>
              <a:rPr lang="en-US" sz="1600" cap="none" err="1">
                <a:latin typeface="Segoe UI"/>
                <a:ea typeface="Calibri Light"/>
                <a:cs typeface="Segoe UI"/>
              </a:rPr>
              <a:t>days_to_death</a:t>
            </a:r>
            <a:r>
              <a:rPr lang="en-US" sz="1600" cap="none">
                <a:latin typeface="Segoe UI"/>
                <a:ea typeface="Calibri Light"/>
                <a:cs typeface="Segoe UI"/>
              </a:rPr>
              <a:t>, </a:t>
            </a:r>
            <a:r>
              <a:rPr lang="en-US" sz="1600" cap="none" err="1">
                <a:latin typeface="Segoe UI"/>
                <a:ea typeface="Calibri Light"/>
                <a:cs typeface="Segoe UI"/>
              </a:rPr>
              <a:t>treatment_prior_to_surgery</a:t>
            </a:r>
            <a:r>
              <a:rPr lang="en-US" sz="1600" cap="none">
                <a:latin typeface="Segoe UI"/>
                <a:ea typeface="Calibri Light"/>
                <a:cs typeface="Segoe UI"/>
              </a:rPr>
              <a:t>, </a:t>
            </a:r>
            <a:r>
              <a:rPr lang="en-US" sz="1600" cap="none" err="1">
                <a:latin typeface="Segoe UI"/>
                <a:ea typeface="Calibri Light"/>
                <a:cs typeface="Segoe UI"/>
              </a:rPr>
              <a:t>radiation_therapy</a:t>
            </a:r>
            <a:r>
              <a:rPr lang="en-US" sz="1600" cap="none">
                <a:latin typeface="Segoe UI"/>
                <a:ea typeface="Calibri Light"/>
                <a:cs typeface="Segoe UI"/>
              </a:rPr>
              <a:t>, </a:t>
            </a:r>
            <a:r>
              <a:rPr lang="en-US" sz="1600" cap="none" err="1">
                <a:latin typeface="Segoe UI"/>
                <a:ea typeface="Calibri Light"/>
                <a:cs typeface="Segoe UI"/>
              </a:rPr>
              <a:t>postoperative_rx_tx</a:t>
            </a:r>
            <a:r>
              <a:rPr lang="en-US" sz="1600" cap="none">
                <a:latin typeface="Segoe UI"/>
                <a:ea typeface="Calibri Light"/>
                <a:cs typeface="Segoe UI"/>
              </a:rPr>
              <a:t>.</a:t>
            </a:r>
          </a:p>
          <a:p>
            <a:pPr algn="l">
              <a:lnSpc>
                <a:spcPct val="100000"/>
              </a:lnSpc>
              <a:spcBef>
                <a:spcPts val="0"/>
              </a:spcBef>
              <a:spcAft>
                <a:spcPts val="600"/>
              </a:spcAft>
            </a:pPr>
            <a:r>
              <a:rPr lang="en-US" sz="1600" b="1" cap="none">
                <a:latin typeface="Segoe UI"/>
                <a:ea typeface="Calibri Light"/>
                <a:cs typeface="Segoe UI"/>
              </a:rPr>
              <a:t>Outcome Data</a:t>
            </a:r>
            <a:r>
              <a:rPr lang="en-US" sz="1600" cap="none">
                <a:latin typeface="Segoe UI"/>
                <a:ea typeface="Calibri Light"/>
                <a:cs typeface="Segoe UI"/>
              </a:rPr>
              <a:t>: </a:t>
            </a:r>
            <a:r>
              <a:rPr lang="en-US" sz="1600" cap="none" err="1">
                <a:latin typeface="Segoe UI"/>
                <a:ea typeface="Calibri Light"/>
                <a:cs typeface="Segoe UI"/>
              </a:rPr>
              <a:t>karnofsky_performance_score</a:t>
            </a:r>
            <a:r>
              <a:rPr lang="en-US" sz="1600" cap="none">
                <a:latin typeface="Segoe UI"/>
                <a:ea typeface="Calibri Light"/>
                <a:cs typeface="Segoe UI"/>
              </a:rPr>
              <a:t>, </a:t>
            </a:r>
            <a:r>
              <a:rPr lang="en-US" sz="1600" cap="none" err="1">
                <a:latin typeface="Segoe UI"/>
                <a:ea typeface="Calibri Light"/>
                <a:cs typeface="Segoe UI"/>
              </a:rPr>
              <a:t>primary_pathology_residual_tumor</a:t>
            </a:r>
            <a:r>
              <a:rPr lang="en-US" sz="1600" cap="none">
                <a:latin typeface="Segoe UI"/>
                <a:ea typeface="Calibri Light"/>
                <a:cs typeface="Segoe UI"/>
              </a:rPr>
              <a:t>, </a:t>
            </a:r>
            <a:r>
              <a:rPr lang="en-US" sz="1600" cap="none" err="1">
                <a:latin typeface="Segoe UI"/>
                <a:ea typeface="Calibri Light"/>
                <a:cs typeface="Segoe UI"/>
              </a:rPr>
              <a:t>primary_pathology_lymph_node_examined_count</a:t>
            </a:r>
            <a:r>
              <a:rPr lang="en-US" sz="1600" cap="none">
                <a:latin typeface="Segoe UI"/>
                <a:ea typeface="Calibri Light"/>
                <a:cs typeface="Segoe UI"/>
              </a:rPr>
              <a:t>, </a:t>
            </a:r>
            <a:r>
              <a:rPr lang="en-US" sz="1600" cap="none" err="1">
                <a:latin typeface="Segoe UI"/>
                <a:ea typeface="Calibri Light"/>
                <a:cs typeface="Segoe UI"/>
              </a:rPr>
              <a:t>number_of_lymphnodes_positive_by_he</a:t>
            </a:r>
            <a:r>
              <a:rPr lang="en-US" sz="1600" cap="none">
                <a:latin typeface="Segoe UI"/>
                <a:ea typeface="Calibri Light"/>
                <a:cs typeface="Segoe UI"/>
              </a:rPr>
              <a:t>.</a:t>
            </a:r>
          </a:p>
          <a:p>
            <a:pPr algn="l">
              <a:lnSpc>
                <a:spcPct val="100000"/>
              </a:lnSpc>
              <a:spcBef>
                <a:spcPts val="0"/>
              </a:spcBef>
              <a:spcAft>
                <a:spcPts val="600"/>
              </a:spcAft>
            </a:pPr>
            <a:endParaRPr lang="en-US" sz="1600" cap="none">
              <a:latin typeface="Segoe UI"/>
              <a:ea typeface="Calibri Light"/>
              <a:cs typeface="Segoe UI"/>
            </a:endParaRPr>
          </a:p>
        </p:txBody>
      </p:sp>
      <p:pic>
        <p:nvPicPr>
          <p:cNvPr id="2" name="Video 13" descr="Hand Drawn Floating Icons">
            <a:extLst>
              <a:ext uri="{FF2B5EF4-FFF2-40B4-BE49-F238E27FC236}">
                <a16:creationId xmlns:a16="http://schemas.microsoft.com/office/drawing/2014/main" id="{3D2CDABD-BBEB-C8F5-0370-66BD1DF321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3728" r="26577" b="-1"/>
          <a:stretch/>
        </p:blipFill>
        <p:spPr>
          <a:xfrm flipH="1">
            <a:off x="7439468" y="0"/>
            <a:ext cx="4606758" cy="6737322"/>
          </a:xfrm>
          <a:prstGeom prst="parallelogram">
            <a:avLst/>
          </a:prstGeom>
          <a:noFill/>
          <a:ln>
            <a:noFill/>
          </a:ln>
        </p:spPr>
      </p:pic>
    </p:spTree>
    <p:extLst>
      <p:ext uri="{BB962C8B-B14F-4D97-AF65-F5344CB8AC3E}">
        <p14:creationId xmlns:p14="http://schemas.microsoft.com/office/powerpoint/2010/main" val="167993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mute="1">
                <p:cTn id="12" repeatCount="indefinite"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6369327" y="253843"/>
            <a:ext cx="3321014" cy="620300"/>
          </a:xfrm>
        </p:spPr>
        <p:txBody>
          <a:bodyPr anchor="ctr">
            <a:normAutofit/>
          </a:bodyPr>
          <a:lstStyle/>
          <a:p>
            <a:r>
              <a:rPr lang="en-US" b="1"/>
              <a:t>OBJECTIVE</a:t>
            </a:r>
            <a:endParaRPr lang="en-US"/>
          </a:p>
        </p:txBody>
      </p:sp>
      <p:pic>
        <p:nvPicPr>
          <p:cNvPr id="8" name="Picture 7">
            <a:extLst>
              <a:ext uri="{FF2B5EF4-FFF2-40B4-BE49-F238E27FC236}">
                <a16:creationId xmlns:a16="http://schemas.microsoft.com/office/drawing/2014/main" id="{FEB6C2C9-C479-C19A-E657-5E8F53F26C5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3156" r="41050" b="1"/>
          <a:stretch/>
        </p:blipFill>
        <p:spPr>
          <a:xfrm>
            <a:off x="20" y="10"/>
            <a:ext cx="4287818" cy="6857990"/>
          </a:xfrm>
          <a:prstGeom prst="rect">
            <a:avLst/>
          </a:prstGeom>
          <a:noFill/>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4548995" y="936524"/>
            <a:ext cx="7448818" cy="5309732"/>
          </a:xfrm>
        </p:spPr>
        <p:txBody>
          <a:bodyPr vert="horz" lIns="91440" tIns="45720" rIns="91440" bIns="45720" rtlCol="0" anchor="t">
            <a:normAutofit/>
          </a:bodyPr>
          <a:lstStyle/>
          <a:p>
            <a:r>
              <a:rPr lang="en-US"/>
              <a:t>This project focuses on designing and implementing a relational database for esophageal cancer data, aiming to enable healthcare providers and researchers to analyze patient demographics, treatment effectiveness, and clinical outcomes. </a:t>
            </a:r>
          </a:p>
          <a:p>
            <a:r>
              <a:rPr lang="en-US"/>
              <a:t>The database incorporates advanced features, including data visualization and geographical mapping, highlighting trends and disparities across different regions. These capabilities will provide valuable insights into clinical data, facilitating better understanding and decision-making in cancer treatment and research.</a:t>
            </a:r>
          </a:p>
          <a:p>
            <a:r>
              <a:rPr lang="en-US"/>
              <a:t>Additionally, the database is structured for seamless integration with machine learning models to support predictive analytics in the future.</a:t>
            </a:r>
          </a:p>
          <a:p>
            <a:r>
              <a:rPr lang="en-US"/>
              <a:t>This design ensures scalability and adaptability, enabling the inclusion of additional datasets and features such as clinical decision support systems (CDSS). </a:t>
            </a:r>
          </a:p>
          <a:p>
            <a:r>
              <a:rPr lang="en-US"/>
              <a:t>By prioritizing efficient data storage, retrieval, and advanced analytics, the project establishes a strong foundation for data-driven healthcare improvements and enhanced patient care outcomes.</a:t>
            </a:r>
          </a:p>
        </p:txBody>
      </p:sp>
      <p:sp>
        <p:nvSpPr>
          <p:cNvPr id="6" name="TextBox 5">
            <a:extLst>
              <a:ext uri="{FF2B5EF4-FFF2-40B4-BE49-F238E27FC236}">
                <a16:creationId xmlns:a16="http://schemas.microsoft.com/office/drawing/2014/main" id="{BE129514-CFFA-4B35-FDAF-F26D6ADE000F}"/>
              </a:ext>
            </a:extLst>
          </p:cNvPr>
          <p:cNvSpPr txBox="1"/>
          <p:nvPr/>
        </p:nvSpPr>
        <p:spPr>
          <a:xfrm>
            <a:off x="1847746" y="6657945"/>
            <a:ext cx="244009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enago.jp/academy/research-aims-and-objective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666674671"/>
      </p:ext>
    </p:extLst>
  </p:cSld>
  <p:clrMapOvr>
    <a:masterClrMapping/>
  </p:clrMapOvr>
  <p:timing>
    <p:tnLst>
      <p:par>
        <p:cTn id="1" dur="indefinite" restart="never" nodeType="tmRoot">
          <p:childTnLst>
            <p:par>
              <p:cTn id="2"/>
            </p:par>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903CC-7521-818C-AC1B-FB631A14BA1E}"/>
              </a:ext>
            </a:extLst>
          </p:cNvPr>
          <p:cNvSpPr>
            <a:spLocks noGrp="1"/>
          </p:cNvSpPr>
          <p:nvPr>
            <p:ph type="title"/>
          </p:nvPr>
        </p:nvSpPr>
        <p:spPr>
          <a:xfrm>
            <a:off x="2628014" y="0"/>
            <a:ext cx="6241651" cy="1069261"/>
          </a:xfrm>
        </p:spPr>
        <p:txBody>
          <a:bodyPr/>
          <a:lstStyle/>
          <a:p>
            <a:r>
              <a:rPr lang="en-US"/>
              <a:t>Roles and responsibilities</a:t>
            </a:r>
          </a:p>
        </p:txBody>
      </p:sp>
      <p:graphicFrame>
        <p:nvGraphicFramePr>
          <p:cNvPr id="5" name="Table 4">
            <a:extLst>
              <a:ext uri="{FF2B5EF4-FFF2-40B4-BE49-F238E27FC236}">
                <a16:creationId xmlns:a16="http://schemas.microsoft.com/office/drawing/2014/main" id="{7117A7D2-475D-B7B0-17AA-7849F8963A00}"/>
              </a:ext>
            </a:extLst>
          </p:cNvPr>
          <p:cNvGraphicFramePr>
            <a:graphicFrameLocks noGrp="1"/>
          </p:cNvGraphicFramePr>
          <p:nvPr>
            <p:extLst>
              <p:ext uri="{D42A27DB-BD31-4B8C-83A1-F6EECF244321}">
                <p14:modId xmlns:p14="http://schemas.microsoft.com/office/powerpoint/2010/main" val="2215035564"/>
              </p:ext>
            </p:extLst>
          </p:nvPr>
        </p:nvGraphicFramePr>
        <p:xfrm>
          <a:off x="353961" y="1069261"/>
          <a:ext cx="11713543" cy="5607768"/>
        </p:xfrm>
        <a:graphic>
          <a:graphicData uri="http://schemas.openxmlformats.org/drawingml/2006/table">
            <a:tbl>
              <a:tblPr firstRow="1" bandRow="1">
                <a:tableStyleId>{7E9639D4-E3E2-4D34-9284-5A2195B3D0D7}</a:tableStyleId>
              </a:tblPr>
              <a:tblGrid>
                <a:gridCol w="1589034">
                  <a:extLst>
                    <a:ext uri="{9D8B030D-6E8A-4147-A177-3AD203B41FA5}">
                      <a16:colId xmlns:a16="http://schemas.microsoft.com/office/drawing/2014/main" val="1888717027"/>
                    </a:ext>
                  </a:extLst>
                </a:gridCol>
                <a:gridCol w="2438200">
                  <a:extLst>
                    <a:ext uri="{9D8B030D-6E8A-4147-A177-3AD203B41FA5}">
                      <a16:colId xmlns:a16="http://schemas.microsoft.com/office/drawing/2014/main" val="2357827845"/>
                    </a:ext>
                  </a:extLst>
                </a:gridCol>
                <a:gridCol w="7686309">
                  <a:extLst>
                    <a:ext uri="{9D8B030D-6E8A-4147-A177-3AD203B41FA5}">
                      <a16:colId xmlns:a16="http://schemas.microsoft.com/office/drawing/2014/main" val="2901261116"/>
                    </a:ext>
                  </a:extLst>
                </a:gridCol>
              </a:tblGrid>
              <a:tr h="372752">
                <a:tc>
                  <a:txBody>
                    <a:bodyPr/>
                    <a:lstStyle/>
                    <a:p>
                      <a:pPr algn="l"/>
                      <a:r>
                        <a:rPr lang="en-US"/>
                        <a:t>NAMES</a:t>
                      </a:r>
                    </a:p>
                  </a:txBody>
                  <a:tcPr anchor="ctr">
                    <a:lnB w="12700" cap="flat" cmpd="sng" algn="ctr">
                      <a:solidFill>
                        <a:schemeClr val="tx1"/>
                      </a:solidFill>
                      <a:prstDash val="solid"/>
                      <a:round/>
                      <a:headEnd type="none" w="med" len="med"/>
                      <a:tailEnd type="none" w="med" len="med"/>
                    </a:lnB>
                  </a:tcPr>
                </a:tc>
                <a:tc>
                  <a:txBody>
                    <a:bodyPr/>
                    <a:lstStyle/>
                    <a:p>
                      <a:pPr algn="l"/>
                      <a:r>
                        <a:rPr lang="en-US"/>
                        <a:t>Role</a:t>
                      </a:r>
                    </a:p>
                  </a:txBody>
                  <a:tcPr anchor="ctr">
                    <a:lnB w="12700" cap="flat" cmpd="sng" algn="ctr">
                      <a:solidFill>
                        <a:schemeClr val="tx1"/>
                      </a:solidFill>
                      <a:prstDash val="solid"/>
                      <a:round/>
                      <a:headEnd type="none" w="med" len="med"/>
                      <a:tailEnd type="none" w="med" len="med"/>
                    </a:lnB>
                  </a:tcPr>
                </a:tc>
                <a:tc>
                  <a:txBody>
                    <a:bodyPr/>
                    <a:lstStyle/>
                    <a:p>
                      <a:pPr algn="l"/>
                      <a:r>
                        <a:rPr lang="en-US"/>
                        <a:t>Responsibilities</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6430056"/>
                  </a:ext>
                </a:extLst>
              </a:tr>
              <a:tr h="1734474">
                <a:tc>
                  <a:txBody>
                    <a:bodyPr/>
                    <a:lstStyle/>
                    <a:p>
                      <a:pPr algn="l"/>
                      <a:r>
                        <a:rPr lang="en-US"/>
                        <a:t>SAMEER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t>Database Architect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t>Created the database design and optimized its structure to ensure efficient data storage and retrieval. </a:t>
                      </a:r>
                    </a:p>
                    <a:p>
                      <a:pPr algn="l"/>
                      <a:r>
                        <a:rPr lang="en-US"/>
                        <a:t>Applied normalization techniques and indexing strategies to improve query performance. </a:t>
                      </a:r>
                    </a:p>
                    <a:p>
                      <a:pPr algn="l"/>
                      <a:r>
                        <a:rPr lang="en-US"/>
                        <a:t>Refined the Entity-Relationship (ER) diagram to ensure it aligned with project requirements.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46365283"/>
                  </a:ext>
                </a:extLst>
              </a:tr>
              <a:tr h="1734474">
                <a:tc>
                  <a:txBody>
                    <a:bodyPr/>
                    <a:lstStyle/>
                    <a:p>
                      <a:pPr algn="l"/>
                      <a:r>
                        <a:rPr lang="en-US"/>
                        <a:t>BHARGAV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t>Data Analyst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t>Preprocessed the dataset using Python to clean and standardize the data for analysis and machine learning modeling. </a:t>
                      </a:r>
                      <a:br>
                        <a:rPr lang="en-US"/>
                      </a:br>
                      <a:r>
                        <a:rPr lang="en-US"/>
                        <a:t>Developed interactive visualizations using </a:t>
                      </a:r>
                      <a:r>
                        <a:rPr lang="en-US" err="1"/>
                        <a:t>Plotly</a:t>
                      </a:r>
                      <a:r>
                        <a:rPr lang="en-US"/>
                        <a:t> and Matplotlib to showcase trends in patient data, treatment effectiveness, and demographics. </a:t>
                      </a:r>
                    </a:p>
                    <a:p>
                      <a:pPr algn="l"/>
                      <a:r>
                        <a:rPr lang="en-US"/>
                        <a:t>Implemented visualizations and geographical mapping to visualize regional trends in esophageal cancer prevalence and treatment outcomes.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13157082"/>
                  </a:ext>
                </a:extLst>
              </a:tr>
              <a:tr h="1760296">
                <a:tc>
                  <a:txBody>
                    <a:bodyPr/>
                    <a:lstStyle/>
                    <a:p>
                      <a:pPr algn="l"/>
                      <a:r>
                        <a:rPr lang="en-US"/>
                        <a:t>VERONICA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t>Visualization and User Experience Designer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a:t>Prepared comprehensive documentation detailing the system’s use, database schema, ER diagram, and machine learning models</a:t>
                      </a:r>
                    </a:p>
                    <a:p>
                      <a:pPr algn="l"/>
                      <a:r>
                        <a:rPr lang="en-US"/>
                        <a:t>Worked on preparing the user interface for the database and improving the overall user experience.</a:t>
                      </a:r>
                    </a:p>
                    <a:p>
                      <a:pPr algn="l"/>
                      <a:r>
                        <a:rPr lang="en-US"/>
                        <a:t>Enhanced the visualization components, focusing on making the data accessible and actionable through interactive interfaces and graphical representations.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9973890"/>
                  </a:ext>
                </a:extLst>
              </a:tr>
            </a:tbl>
          </a:graphicData>
        </a:graphic>
      </p:graphicFrame>
    </p:spTree>
    <p:extLst>
      <p:ext uri="{BB962C8B-B14F-4D97-AF65-F5344CB8AC3E}">
        <p14:creationId xmlns:p14="http://schemas.microsoft.com/office/powerpoint/2010/main" val="2961128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7C702-C02C-A7B4-F02C-B57F94D587CC}"/>
              </a:ext>
            </a:extLst>
          </p:cNvPr>
          <p:cNvSpPr>
            <a:spLocks noGrp="1"/>
          </p:cNvSpPr>
          <p:nvPr>
            <p:ph type="ctrTitle"/>
          </p:nvPr>
        </p:nvSpPr>
        <p:spPr>
          <a:xfrm>
            <a:off x="1076411" y="762000"/>
            <a:ext cx="5066250" cy="937329"/>
          </a:xfrm>
        </p:spPr>
        <p:txBody>
          <a:bodyPr anchor="b">
            <a:normAutofit fontScale="90000"/>
          </a:bodyPr>
          <a:lstStyle/>
          <a:p>
            <a:br>
              <a:rPr lang="en-US"/>
            </a:br>
            <a:endParaRPr lang="en-US"/>
          </a:p>
        </p:txBody>
      </p:sp>
      <p:pic>
        <p:nvPicPr>
          <p:cNvPr id="18" name="Picture 17" descr="3D abstract blue and gold cube illustration">
            <a:extLst>
              <a:ext uri="{FF2B5EF4-FFF2-40B4-BE49-F238E27FC236}">
                <a16:creationId xmlns:a16="http://schemas.microsoft.com/office/drawing/2014/main" id="{F3950DE3-C97A-1EE1-F6C0-BD8DA6E8521C}"/>
              </a:ext>
            </a:extLst>
          </p:cNvPr>
          <p:cNvPicPr>
            <a:picLocks noChangeAspect="1"/>
          </p:cNvPicPr>
          <p:nvPr/>
        </p:nvPicPr>
        <p:blipFill rotWithShape="1">
          <a:blip r:embed="rId2"/>
          <a:srcRect l="15136" r="32006" b="-1"/>
          <a:stretch/>
        </p:blipFill>
        <p:spPr>
          <a:xfrm>
            <a:off x="6096000" y="-22225"/>
            <a:ext cx="6080760" cy="6902450"/>
          </a:xfrm>
          <a:prstGeom prst="parallelogram">
            <a:avLst/>
          </a:prstGeom>
          <a:noFill/>
          <a:ln>
            <a:noFill/>
          </a:ln>
        </p:spPr>
      </p:pic>
      <p:sp>
        <p:nvSpPr>
          <p:cNvPr id="19" name="Subtitle 3">
            <a:extLst>
              <a:ext uri="{FF2B5EF4-FFF2-40B4-BE49-F238E27FC236}">
                <a16:creationId xmlns:a16="http://schemas.microsoft.com/office/drawing/2014/main" id="{27F83038-6A96-DEDB-93F9-DE98889A486C}"/>
              </a:ext>
            </a:extLst>
          </p:cNvPr>
          <p:cNvSpPr>
            <a:spLocks noGrp="1"/>
          </p:cNvSpPr>
          <p:nvPr>
            <p:ph type="subTitle" idx="1"/>
          </p:nvPr>
        </p:nvSpPr>
        <p:spPr>
          <a:xfrm>
            <a:off x="592484" y="3083560"/>
            <a:ext cx="5066250" cy="690880"/>
          </a:xfrm>
        </p:spPr>
        <p:txBody>
          <a:bodyPr/>
          <a:lstStyle/>
          <a:p>
            <a:r>
              <a:rPr lang="en-US"/>
              <a:t>methodology</a:t>
            </a:r>
          </a:p>
        </p:txBody>
      </p:sp>
    </p:spTree>
    <p:extLst>
      <p:ext uri="{BB962C8B-B14F-4D97-AF65-F5344CB8AC3E}">
        <p14:creationId xmlns:p14="http://schemas.microsoft.com/office/powerpoint/2010/main" val="565413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0E3C34-A530-7FB5-E36C-7A362540942B}"/>
              </a:ext>
            </a:extLst>
          </p:cNvPr>
          <p:cNvPicPr>
            <a:picLocks noChangeAspect="1"/>
          </p:cNvPicPr>
          <p:nvPr/>
        </p:nvPicPr>
        <p:blipFill>
          <a:blip r:embed="rId3"/>
          <a:stretch>
            <a:fillRect/>
          </a:stretch>
        </p:blipFill>
        <p:spPr>
          <a:xfrm>
            <a:off x="3679038" y="53631"/>
            <a:ext cx="5066215" cy="695004"/>
          </a:xfrm>
          <a:prstGeom prst="rect">
            <a:avLst/>
          </a:prstGeom>
        </p:spPr>
      </p:pic>
      <p:sp>
        <p:nvSpPr>
          <p:cNvPr id="6" name="TextBox 5">
            <a:extLst>
              <a:ext uri="{FF2B5EF4-FFF2-40B4-BE49-F238E27FC236}">
                <a16:creationId xmlns:a16="http://schemas.microsoft.com/office/drawing/2014/main" id="{03D47EBA-B6F4-7869-DA17-21447A15CE9A}"/>
              </a:ext>
            </a:extLst>
          </p:cNvPr>
          <p:cNvSpPr txBox="1"/>
          <p:nvPr/>
        </p:nvSpPr>
        <p:spPr>
          <a:xfrm>
            <a:off x="142043" y="748635"/>
            <a:ext cx="11887200" cy="6140142"/>
          </a:xfrm>
          <a:prstGeom prst="rect">
            <a:avLst/>
          </a:prstGeom>
          <a:noFill/>
        </p:spPr>
        <p:txBody>
          <a:bodyPr wrap="square">
            <a:spAutoFit/>
          </a:bodyPr>
          <a:lstStyle/>
          <a:p>
            <a:pPr algn="l">
              <a:lnSpc>
                <a:spcPct val="100000"/>
              </a:lnSpc>
              <a:spcBef>
                <a:spcPts val="0"/>
              </a:spcBef>
              <a:spcAft>
                <a:spcPts val="600"/>
              </a:spcAft>
            </a:pPr>
            <a:r>
              <a:rPr lang="en-US" b="1" cap="none">
                <a:latin typeface="Segoe UI"/>
                <a:ea typeface="Calibri Light"/>
                <a:cs typeface="Segoe UI"/>
              </a:rPr>
              <a:t>Database Design Overview</a:t>
            </a:r>
          </a:p>
          <a:p>
            <a:pPr algn="l">
              <a:lnSpc>
                <a:spcPct val="100000"/>
              </a:lnSpc>
              <a:spcBef>
                <a:spcPts val="0"/>
              </a:spcBef>
              <a:spcAft>
                <a:spcPts val="600"/>
              </a:spcAft>
            </a:pPr>
            <a:r>
              <a:rPr lang="en-US"/>
              <a:t>The relational database is designed using MySQL, structured to store and analyze esophageal cancer data efficiently. It organizes information into core entities such as patients, diagnoses, treatments, visits, outcomes, and country details, ensuring optimized data retrieval and maintaining data integrity.</a:t>
            </a:r>
            <a:r>
              <a:rPr lang="en-US" cap="none">
                <a:latin typeface="Segoe UI"/>
                <a:ea typeface="Calibri Light"/>
                <a:cs typeface="Segoe UI"/>
              </a:rPr>
              <a:t>.</a:t>
            </a:r>
            <a:endParaRPr lang="en-US">
              <a:latin typeface="Segoe UI"/>
              <a:ea typeface="Calibri Light"/>
              <a:cs typeface="Segoe UI"/>
            </a:endParaRPr>
          </a:p>
          <a:p>
            <a:pPr algn="l">
              <a:lnSpc>
                <a:spcPct val="100000"/>
              </a:lnSpc>
              <a:spcBef>
                <a:spcPts val="0"/>
              </a:spcBef>
              <a:spcAft>
                <a:spcPts val="600"/>
              </a:spcAft>
            </a:pPr>
            <a:r>
              <a:rPr lang="en-US" b="1"/>
              <a:t>ER Diagram Details</a:t>
            </a:r>
            <a:br>
              <a:rPr lang="en-US"/>
            </a:br>
            <a:r>
              <a:rPr lang="en-US"/>
              <a:t>The database comprises the following entities and attributes:</a:t>
            </a:r>
          </a:p>
          <a:p>
            <a:pPr lvl="1">
              <a:buFont typeface="+mj-lt"/>
              <a:buAutoNum type="arabicPeriod"/>
            </a:pPr>
            <a:r>
              <a:rPr lang="en-US" b="1"/>
              <a:t>Patient Table</a:t>
            </a:r>
            <a:r>
              <a:rPr lang="en-US"/>
              <a:t>: Includes unique patient identifiers </a:t>
            </a:r>
            <a:r>
              <a:rPr lang="en-US" b="1"/>
              <a:t>(</a:t>
            </a:r>
            <a:r>
              <a:rPr lang="en-US" b="1" err="1"/>
              <a:t>patient_id</a:t>
            </a:r>
            <a:r>
              <a:rPr lang="en-US" b="1"/>
              <a:t>),</a:t>
            </a:r>
            <a:r>
              <a:rPr lang="en-US"/>
              <a:t> demographic details </a:t>
            </a:r>
            <a:r>
              <a:rPr lang="en-US" b="1"/>
              <a:t>(e.g., </a:t>
            </a:r>
            <a:r>
              <a:rPr lang="en-US" b="1" err="1"/>
              <a:t>country_of_birth</a:t>
            </a:r>
            <a:r>
              <a:rPr lang="en-US" b="1"/>
              <a:t>), </a:t>
            </a:r>
            <a:r>
              <a:rPr lang="en-US"/>
              <a:t>and tissue-related information.</a:t>
            </a:r>
          </a:p>
          <a:p>
            <a:pPr lvl="1">
              <a:buFont typeface="+mj-lt"/>
              <a:buAutoNum type="arabicPeriod"/>
            </a:pPr>
            <a:r>
              <a:rPr lang="en-US" b="1"/>
              <a:t>Country Table</a:t>
            </a:r>
            <a:r>
              <a:rPr lang="en-US"/>
              <a:t>: Normalizes geographical data with attributes like </a:t>
            </a:r>
            <a:r>
              <a:rPr lang="en-US" b="1" err="1"/>
              <a:t>country_of_birth</a:t>
            </a:r>
            <a:r>
              <a:rPr lang="en-US" b="1"/>
              <a:t>, </a:t>
            </a:r>
            <a:r>
              <a:rPr lang="en-US" b="1" err="1"/>
              <a:t>country_of_procurement</a:t>
            </a:r>
            <a:r>
              <a:rPr lang="en-US" b="1"/>
              <a:t>, and city/state details</a:t>
            </a:r>
            <a:r>
              <a:rPr lang="en-US"/>
              <a:t>.</a:t>
            </a:r>
          </a:p>
          <a:p>
            <a:pPr lvl="1">
              <a:buFont typeface="+mj-lt"/>
              <a:buAutoNum type="arabicPeriod"/>
            </a:pPr>
            <a:r>
              <a:rPr lang="en-US" b="1"/>
              <a:t>Visit Table</a:t>
            </a:r>
            <a:r>
              <a:rPr lang="en-US"/>
              <a:t>: This table tracks </a:t>
            </a:r>
            <a:r>
              <a:rPr lang="en-US" b="1"/>
              <a:t>patient visits </a:t>
            </a:r>
            <a:r>
              <a:rPr lang="en-US"/>
              <a:t>with </a:t>
            </a:r>
            <a:r>
              <a:rPr lang="en-US" b="1"/>
              <a:t>visit dates </a:t>
            </a:r>
            <a:r>
              <a:rPr lang="en-US"/>
              <a:t>and </a:t>
            </a:r>
            <a:r>
              <a:rPr lang="en-US" b="1"/>
              <a:t>visit-related IDs</a:t>
            </a:r>
            <a:r>
              <a:rPr lang="en-US"/>
              <a:t>, linking patients to their clinical timelines.</a:t>
            </a:r>
          </a:p>
          <a:p>
            <a:pPr lvl="1">
              <a:buFont typeface="+mj-lt"/>
              <a:buAutoNum type="arabicPeriod"/>
            </a:pPr>
            <a:r>
              <a:rPr lang="en-US" b="1"/>
              <a:t>Diagnosis Table</a:t>
            </a:r>
            <a:r>
              <a:rPr lang="en-US"/>
              <a:t>: Records </a:t>
            </a:r>
            <a:r>
              <a:rPr lang="en-US" b="1"/>
              <a:t>initial diagnoses</a:t>
            </a:r>
            <a:r>
              <a:rPr lang="en-US"/>
              <a:t>, </a:t>
            </a:r>
            <a:r>
              <a:rPr lang="en-US" b="1"/>
              <a:t>cancer status, tumor characteristics, and pathology results</a:t>
            </a:r>
            <a:r>
              <a:rPr lang="en-US"/>
              <a:t>.</a:t>
            </a:r>
          </a:p>
          <a:p>
            <a:pPr lvl="1">
              <a:buFont typeface="+mj-lt"/>
              <a:buAutoNum type="arabicPeriod"/>
            </a:pPr>
            <a:r>
              <a:rPr lang="en-US" b="1"/>
              <a:t>Treatment Table</a:t>
            </a:r>
            <a:r>
              <a:rPr lang="en-US"/>
              <a:t>: Captures details of treatments provided, such as types of </a:t>
            </a:r>
            <a:r>
              <a:rPr lang="en-US" b="1"/>
              <a:t>therapies </a:t>
            </a:r>
            <a:r>
              <a:rPr lang="en-US"/>
              <a:t>and</a:t>
            </a:r>
            <a:r>
              <a:rPr lang="en-US" b="1"/>
              <a:t> residual tumor statuses</a:t>
            </a:r>
            <a:r>
              <a:rPr lang="en-US"/>
              <a:t>.</a:t>
            </a:r>
          </a:p>
          <a:p>
            <a:pPr lvl="1">
              <a:buFont typeface="+mj-lt"/>
              <a:buAutoNum type="arabicPeriod"/>
            </a:pPr>
            <a:r>
              <a:rPr lang="en-US" b="1"/>
              <a:t>Outcome Table</a:t>
            </a:r>
            <a:r>
              <a:rPr lang="en-US"/>
              <a:t>: Documents patient outcomes, including performance </a:t>
            </a:r>
            <a:r>
              <a:rPr lang="en-US" b="1"/>
              <a:t>scores</a:t>
            </a:r>
            <a:r>
              <a:rPr lang="en-US"/>
              <a:t> (e.g., Karnofsky score), </a:t>
            </a:r>
            <a:r>
              <a:rPr lang="en-US" b="1"/>
              <a:t>ECOG status, </a:t>
            </a:r>
            <a:r>
              <a:rPr lang="en-US"/>
              <a:t>and</a:t>
            </a:r>
            <a:r>
              <a:rPr lang="en-US" b="1"/>
              <a:t> vital status.</a:t>
            </a:r>
          </a:p>
          <a:p>
            <a:pPr marL="57150" algn="l">
              <a:lnSpc>
                <a:spcPct val="100000"/>
              </a:lnSpc>
              <a:spcBef>
                <a:spcPts val="0"/>
              </a:spcBef>
              <a:spcAft>
                <a:spcPts val="600"/>
              </a:spcAft>
            </a:pPr>
            <a:r>
              <a:rPr lang="en-US" b="1"/>
              <a:t>Schema Design</a:t>
            </a:r>
            <a:br>
              <a:rPr lang="en-US"/>
            </a:br>
            <a:r>
              <a:rPr lang="en-US"/>
              <a:t>Each table is defined with a </a:t>
            </a:r>
            <a:r>
              <a:rPr lang="en-US" b="1"/>
              <a:t>primary key </a:t>
            </a:r>
            <a:r>
              <a:rPr lang="en-US"/>
              <a:t>(e.g., </a:t>
            </a:r>
            <a:r>
              <a:rPr lang="en-US" err="1"/>
              <a:t>patient_id</a:t>
            </a:r>
            <a:r>
              <a:rPr lang="en-US"/>
              <a:t>, </a:t>
            </a:r>
            <a:r>
              <a:rPr lang="en-US" err="1"/>
              <a:t>diagnosis_id</a:t>
            </a:r>
            <a:r>
              <a:rPr lang="en-US"/>
              <a:t>) and linked via </a:t>
            </a:r>
            <a:r>
              <a:rPr lang="en-US" b="1"/>
              <a:t>foreign keys </a:t>
            </a:r>
            <a:r>
              <a:rPr lang="en-US"/>
              <a:t>to ensure referential integrity. The design supports normalization (3NF), reducing redundancy and optimizing esophageal cancer data analysis storage and querying. This structure facilitates efficient data visualization, geographical trend mapping, and predictive analytics integration.</a:t>
            </a:r>
            <a:r>
              <a:rPr lang="en-US">
                <a:latin typeface="Segoe UI"/>
                <a:ea typeface="Calibri Light"/>
                <a:cs typeface="Segoe UI"/>
              </a:rPr>
              <a:t>.</a:t>
            </a:r>
            <a:endParaRPr lang="en-US">
              <a:latin typeface="Segoe UI"/>
              <a:cs typeface="Segoe UI"/>
            </a:endParaRPr>
          </a:p>
        </p:txBody>
      </p:sp>
      <p:sp>
        <p:nvSpPr>
          <p:cNvPr id="3" name="TextBox 2">
            <a:extLst>
              <a:ext uri="{FF2B5EF4-FFF2-40B4-BE49-F238E27FC236}">
                <a16:creationId xmlns:a16="http://schemas.microsoft.com/office/drawing/2014/main" id="{060C0EA2-57B6-8C3D-10DA-A9040B58D300}"/>
              </a:ext>
            </a:extLst>
          </p:cNvPr>
          <p:cNvSpPr txBox="1"/>
          <p:nvPr/>
        </p:nvSpPr>
        <p:spPr>
          <a:xfrm>
            <a:off x="3047189" y="3244334"/>
            <a:ext cx="6094378" cy="369332"/>
          </a:xfrm>
          <a:prstGeom prst="rect">
            <a:avLst/>
          </a:prstGeom>
          <a:noFill/>
        </p:spPr>
        <p:txBody>
          <a:bodyPr wrap="square">
            <a:spAutoFit/>
          </a:bodyPr>
          <a:lstStyle/>
          <a:p>
            <a:pPr marL="285750" indent="-228600" algn="l">
              <a:lnSpc>
                <a:spcPct val="100000"/>
              </a:lnSpc>
              <a:spcBef>
                <a:spcPts val="0"/>
              </a:spcBef>
              <a:spcAft>
                <a:spcPts val="600"/>
              </a:spcAft>
              <a:buFont typeface="Arial,Sans-Serif"/>
              <a:buChar char="•"/>
            </a:pPr>
            <a:endParaRPr lang="en-US" sz="1800" cap="none">
              <a:latin typeface="Segoe UI"/>
              <a:ea typeface="Calibri Light"/>
              <a:cs typeface="Segoe UI"/>
            </a:endParaRPr>
          </a:p>
        </p:txBody>
      </p:sp>
    </p:spTree>
    <p:extLst>
      <p:ext uri="{BB962C8B-B14F-4D97-AF65-F5344CB8AC3E}">
        <p14:creationId xmlns:p14="http://schemas.microsoft.com/office/powerpoint/2010/main" val="777631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28316-9A63-DFAB-844E-2D891651E057}"/>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295DDF2A-E172-3819-2A9C-3AE7D17A4660}"/>
              </a:ext>
            </a:extLst>
          </p:cNvPr>
          <p:cNvSpPr>
            <a:spLocks noGrp="1"/>
          </p:cNvSpPr>
          <p:nvPr>
            <p:ph type="subTitle" idx="1"/>
          </p:nvPr>
        </p:nvSpPr>
        <p:spPr>
          <a:xfrm>
            <a:off x="662877" y="622050"/>
            <a:ext cx="5066250" cy="690880"/>
          </a:xfrm>
        </p:spPr>
        <p:txBody>
          <a:bodyPr/>
          <a:lstStyle/>
          <a:p>
            <a:r>
              <a:rPr lang="en-US" sz="2400">
                <a:latin typeface="Segoe UI"/>
                <a:ea typeface="Calibri Light"/>
                <a:cs typeface="Segoe UI"/>
              </a:rPr>
              <a:t>Normalization</a:t>
            </a:r>
            <a:endParaRPr lang="en-US"/>
          </a:p>
        </p:txBody>
      </p:sp>
      <p:sp>
        <p:nvSpPr>
          <p:cNvPr id="6" name="TextBox 5">
            <a:extLst>
              <a:ext uri="{FF2B5EF4-FFF2-40B4-BE49-F238E27FC236}">
                <a16:creationId xmlns:a16="http://schemas.microsoft.com/office/drawing/2014/main" id="{14CDD773-BCDE-A4C9-7B0F-1E57FD8A4CAA}"/>
              </a:ext>
            </a:extLst>
          </p:cNvPr>
          <p:cNvSpPr txBox="1"/>
          <p:nvPr/>
        </p:nvSpPr>
        <p:spPr>
          <a:xfrm>
            <a:off x="193676" y="1702573"/>
            <a:ext cx="11897710" cy="5586145"/>
          </a:xfrm>
          <a:prstGeom prst="rect">
            <a:avLst/>
          </a:prstGeom>
          <a:noFill/>
        </p:spPr>
        <p:txBody>
          <a:bodyPr wrap="square" lIns="91440" tIns="45720" rIns="91440" bIns="45720" anchor="t">
            <a:spAutoFit/>
          </a:bodyPr>
          <a:lstStyle/>
          <a:p>
            <a:pPr marL="57150">
              <a:spcAft>
                <a:spcPts val="600"/>
              </a:spcAft>
            </a:pPr>
            <a:r>
              <a:rPr lang="en-US" sz="2000" b="1">
                <a:latin typeface="Segoe UI" panose="020B0502040204020203" pitchFamily="34" charset="0"/>
                <a:ea typeface="Calibri"/>
                <a:cs typeface="Segoe UI" panose="020B0502040204020203" pitchFamily="34" charset="0"/>
              </a:rPr>
              <a:t>1NF  </a:t>
            </a:r>
          </a:p>
          <a:p>
            <a:pPr marL="57150">
              <a:spcAft>
                <a:spcPts val="600"/>
              </a:spcAft>
            </a:pPr>
            <a:r>
              <a:rPr lang="en-US" sz="2000">
                <a:latin typeface="Segoe UI" panose="020B0502040204020203" pitchFamily="34" charset="0"/>
                <a:ea typeface="Calibri"/>
                <a:cs typeface="Segoe UI" panose="020B0502040204020203" pitchFamily="34" charset="0"/>
              </a:rPr>
              <a:t>All tables (</a:t>
            </a:r>
            <a:r>
              <a:rPr lang="en-US" sz="2000" err="1">
                <a:latin typeface="Segoe UI" panose="020B0502040204020203" pitchFamily="34" charset="0"/>
                <a:ea typeface="Calibri"/>
                <a:cs typeface="Segoe UI" panose="020B0502040204020203" pitchFamily="34" charset="0"/>
              </a:rPr>
              <a:t>patient_table</a:t>
            </a:r>
            <a:r>
              <a:rPr lang="en-US" sz="2000">
                <a:latin typeface="Segoe UI" panose="020B0502040204020203" pitchFamily="34" charset="0"/>
                <a:ea typeface="Calibri"/>
                <a:cs typeface="Segoe UI" panose="020B0502040204020203" pitchFamily="34" charset="0"/>
              </a:rPr>
              <a:t>, </a:t>
            </a:r>
            <a:r>
              <a:rPr lang="en-US" sz="2000" err="1">
                <a:latin typeface="Segoe UI" panose="020B0502040204020203" pitchFamily="34" charset="0"/>
                <a:ea typeface="Calibri"/>
                <a:cs typeface="Segoe UI" panose="020B0502040204020203" pitchFamily="34" charset="0"/>
              </a:rPr>
              <a:t>visit_table</a:t>
            </a:r>
            <a:r>
              <a:rPr lang="en-US" sz="2000">
                <a:latin typeface="Segoe UI" panose="020B0502040204020203" pitchFamily="34" charset="0"/>
                <a:ea typeface="Calibri"/>
                <a:cs typeface="Segoe UI" panose="020B0502040204020203" pitchFamily="34" charset="0"/>
              </a:rPr>
              <a:t>, </a:t>
            </a:r>
            <a:r>
              <a:rPr lang="en-US" sz="2000" err="1">
                <a:latin typeface="Segoe UI" panose="020B0502040204020203" pitchFamily="34" charset="0"/>
                <a:ea typeface="Calibri"/>
                <a:cs typeface="Segoe UI" panose="020B0502040204020203" pitchFamily="34" charset="0"/>
              </a:rPr>
              <a:t>treatment_table</a:t>
            </a:r>
            <a:r>
              <a:rPr lang="en-US" sz="2000">
                <a:latin typeface="Segoe UI" panose="020B0502040204020203" pitchFamily="34" charset="0"/>
                <a:ea typeface="Calibri"/>
                <a:cs typeface="Segoe UI" panose="020B0502040204020203" pitchFamily="34" charset="0"/>
              </a:rPr>
              <a:t>, </a:t>
            </a:r>
            <a:r>
              <a:rPr lang="en-US" sz="2000" err="1">
                <a:latin typeface="Segoe UI" panose="020B0502040204020203" pitchFamily="34" charset="0"/>
                <a:ea typeface="Calibri"/>
                <a:cs typeface="Segoe UI" panose="020B0502040204020203" pitchFamily="34" charset="0"/>
              </a:rPr>
              <a:t>diagnosis_table</a:t>
            </a:r>
            <a:r>
              <a:rPr lang="en-US" sz="2000">
                <a:latin typeface="Segoe UI" panose="020B0502040204020203" pitchFamily="34" charset="0"/>
                <a:ea typeface="Calibri"/>
                <a:cs typeface="Segoe UI" panose="020B0502040204020203" pitchFamily="34" charset="0"/>
              </a:rPr>
              <a:t>, </a:t>
            </a:r>
            <a:r>
              <a:rPr lang="en-US" sz="2000" err="1">
                <a:latin typeface="Segoe UI" panose="020B0502040204020203" pitchFamily="34" charset="0"/>
                <a:ea typeface="Calibri"/>
                <a:cs typeface="Segoe UI" panose="020B0502040204020203" pitchFamily="34" charset="0"/>
              </a:rPr>
              <a:t>country_table</a:t>
            </a:r>
            <a:r>
              <a:rPr lang="en-US" sz="2000">
                <a:latin typeface="Segoe UI" panose="020B0502040204020203" pitchFamily="34" charset="0"/>
                <a:ea typeface="Calibri"/>
                <a:cs typeface="Segoe UI" panose="020B0502040204020203" pitchFamily="34" charset="0"/>
              </a:rPr>
              <a:t>, </a:t>
            </a:r>
            <a:r>
              <a:rPr lang="en-US" sz="2000" err="1">
                <a:latin typeface="Segoe UI" panose="020B0502040204020203" pitchFamily="34" charset="0"/>
                <a:ea typeface="Calibri"/>
                <a:cs typeface="Segoe UI" panose="020B0502040204020203" pitchFamily="34" charset="0"/>
              </a:rPr>
              <a:t>outcome_table</a:t>
            </a:r>
            <a:r>
              <a:rPr lang="en-US" sz="2000">
                <a:latin typeface="Segoe UI" panose="020B0502040204020203" pitchFamily="34" charset="0"/>
                <a:ea typeface="Calibri"/>
                <a:cs typeface="Segoe UI" panose="020B0502040204020203" pitchFamily="34" charset="0"/>
              </a:rPr>
              <a:t>) meet 1NF criteria as they have atomic columns and no repeating groups.</a:t>
            </a:r>
            <a:endParaRPr lang="en-US" sz="2000" b="1">
              <a:latin typeface="Segoe UI" panose="020B0502040204020203" pitchFamily="34" charset="0"/>
              <a:ea typeface="Calibri"/>
              <a:cs typeface="Segoe UI" panose="020B0502040204020203" pitchFamily="34" charset="0"/>
            </a:endParaRPr>
          </a:p>
          <a:p>
            <a:pPr marL="57150">
              <a:spcAft>
                <a:spcPts val="600"/>
              </a:spcAft>
            </a:pPr>
            <a:r>
              <a:rPr lang="en-US" sz="2000" b="1">
                <a:latin typeface="Segoe UI" panose="020B0502040204020203" pitchFamily="34" charset="0"/>
                <a:ea typeface="Calibri"/>
                <a:cs typeface="Segoe UI" panose="020B0502040204020203" pitchFamily="34" charset="0"/>
              </a:rPr>
              <a:t>2NF</a:t>
            </a:r>
          </a:p>
          <a:p>
            <a:pPr marL="57150">
              <a:spcAft>
                <a:spcPts val="600"/>
              </a:spcAft>
            </a:pPr>
            <a:r>
              <a:rPr lang="en-US" sz="2000" b="1">
                <a:latin typeface="Segoe UI" panose="020B0502040204020203" pitchFamily="34" charset="0"/>
                <a:ea typeface="Calibri"/>
                <a:cs typeface="Segoe UI" panose="020B0502040204020203" pitchFamily="34" charset="0"/>
              </a:rPr>
              <a:t> </a:t>
            </a:r>
            <a:r>
              <a:rPr lang="en-US" sz="2000">
                <a:latin typeface="Segoe UI" panose="020B0502040204020203" pitchFamily="34" charset="0"/>
                <a:ea typeface="Calibri"/>
                <a:cs typeface="Segoe UI" panose="020B0502040204020203" pitchFamily="34" charset="0"/>
              </a:rPr>
              <a:t>All tables meet</a:t>
            </a:r>
            <a:r>
              <a:rPr lang="en-US" sz="2000" b="1">
                <a:latin typeface="Segoe UI" panose="020B0502040204020203" pitchFamily="34" charset="0"/>
                <a:ea typeface="Calibri"/>
                <a:cs typeface="Segoe UI" panose="020B0502040204020203" pitchFamily="34" charset="0"/>
              </a:rPr>
              <a:t> 2NF </a:t>
            </a:r>
            <a:r>
              <a:rPr lang="en-US" sz="2000">
                <a:latin typeface="Segoe UI" panose="020B0502040204020203" pitchFamily="34" charset="0"/>
                <a:ea typeface="Calibri"/>
                <a:cs typeface="Segoe UI" panose="020B0502040204020203" pitchFamily="34" charset="0"/>
              </a:rPr>
              <a:t>Criteria :</a:t>
            </a:r>
            <a:r>
              <a:rPr lang="en-US" sz="2000" err="1">
                <a:latin typeface="Segoe UI" panose="020B0502040204020203" pitchFamily="34" charset="0"/>
                <a:ea typeface="Calibri"/>
                <a:cs typeface="Segoe UI" panose="020B0502040204020203" pitchFamily="34" charset="0"/>
              </a:rPr>
              <a:t>patient_table</a:t>
            </a:r>
            <a:r>
              <a:rPr lang="en-US" sz="2000">
                <a:latin typeface="Segoe UI" panose="020B0502040204020203" pitchFamily="34" charset="0"/>
                <a:ea typeface="Calibri"/>
                <a:cs typeface="Segoe UI" panose="020B0502040204020203" pitchFamily="34" charset="0"/>
              </a:rPr>
              <a:t>: No partial dependencies, as all attributes depend on </a:t>
            </a:r>
            <a:r>
              <a:rPr lang="en-US" sz="2000" b="1" err="1">
                <a:latin typeface="Segoe UI" panose="020B0502040204020203" pitchFamily="34" charset="0"/>
                <a:ea typeface="Calibri"/>
                <a:cs typeface="Segoe UI" panose="020B0502040204020203" pitchFamily="34" charset="0"/>
              </a:rPr>
              <a:t>patient_id</a:t>
            </a:r>
            <a:r>
              <a:rPr lang="en-US" sz="2000" b="1">
                <a:latin typeface="Segoe UI" panose="020B0502040204020203" pitchFamily="34" charset="0"/>
                <a:ea typeface="Calibri"/>
                <a:cs typeface="Segoe UI" panose="020B0502040204020203" pitchFamily="34" charset="0"/>
              </a:rPr>
              <a:t>. </a:t>
            </a:r>
            <a:r>
              <a:rPr lang="en-US" sz="2000" err="1">
                <a:latin typeface="Segoe UI" panose="020B0502040204020203" pitchFamily="34" charset="0"/>
                <a:ea typeface="Calibri"/>
                <a:cs typeface="Segoe UI" panose="020B0502040204020203" pitchFamily="34" charset="0"/>
              </a:rPr>
              <a:t>visit_table</a:t>
            </a:r>
            <a:r>
              <a:rPr lang="en-US" sz="2000">
                <a:latin typeface="Segoe UI" panose="020B0502040204020203" pitchFamily="34" charset="0"/>
                <a:ea typeface="Calibri"/>
                <a:cs typeface="Segoe UI" panose="020B0502040204020203" pitchFamily="34" charset="0"/>
              </a:rPr>
              <a:t>: All attributes depend on </a:t>
            </a:r>
            <a:r>
              <a:rPr lang="en-US" sz="2000" b="1" err="1">
                <a:latin typeface="Segoe UI" panose="020B0502040204020203" pitchFamily="34" charset="0"/>
                <a:ea typeface="Calibri"/>
                <a:cs typeface="Segoe UI" panose="020B0502040204020203" pitchFamily="34" charset="0"/>
              </a:rPr>
              <a:t>visit_id</a:t>
            </a:r>
            <a:r>
              <a:rPr lang="en-US" sz="2000" err="1">
                <a:latin typeface="Segoe UI" panose="020B0502040204020203" pitchFamily="34" charset="0"/>
                <a:ea typeface="Calibri"/>
                <a:cs typeface="Segoe UI" panose="020B0502040204020203" pitchFamily="34" charset="0"/>
              </a:rPr>
              <a:t>.treatment_table</a:t>
            </a:r>
            <a:r>
              <a:rPr lang="en-US" sz="2000">
                <a:latin typeface="Segoe UI" panose="020B0502040204020203" pitchFamily="34" charset="0"/>
                <a:ea typeface="Calibri"/>
                <a:cs typeface="Segoe UI" panose="020B0502040204020203" pitchFamily="34" charset="0"/>
              </a:rPr>
              <a:t>, </a:t>
            </a:r>
            <a:r>
              <a:rPr lang="en-US" sz="2000" err="1">
                <a:latin typeface="Segoe UI" panose="020B0502040204020203" pitchFamily="34" charset="0"/>
                <a:ea typeface="Calibri"/>
                <a:cs typeface="Segoe UI" panose="020B0502040204020203" pitchFamily="34" charset="0"/>
              </a:rPr>
              <a:t>diagnosis_table</a:t>
            </a:r>
            <a:r>
              <a:rPr lang="en-US" sz="2000">
                <a:latin typeface="Segoe UI" panose="020B0502040204020203" pitchFamily="34" charset="0"/>
                <a:ea typeface="Calibri"/>
                <a:cs typeface="Segoe UI" panose="020B0502040204020203" pitchFamily="34" charset="0"/>
              </a:rPr>
              <a:t>, </a:t>
            </a:r>
            <a:r>
              <a:rPr lang="en-US" sz="2000" err="1">
                <a:latin typeface="Segoe UI" panose="020B0502040204020203" pitchFamily="34" charset="0"/>
                <a:ea typeface="Calibri"/>
                <a:cs typeface="Segoe UI" panose="020B0502040204020203" pitchFamily="34" charset="0"/>
              </a:rPr>
              <a:t>country_table</a:t>
            </a:r>
            <a:r>
              <a:rPr lang="en-US" sz="2000">
                <a:latin typeface="Segoe UI" panose="020B0502040204020203" pitchFamily="34" charset="0"/>
                <a:ea typeface="Calibri"/>
                <a:cs typeface="Segoe UI" panose="020B0502040204020203" pitchFamily="34" charset="0"/>
              </a:rPr>
              <a:t>, </a:t>
            </a:r>
            <a:r>
              <a:rPr lang="en-US" sz="2000" err="1">
                <a:latin typeface="Segoe UI" panose="020B0502040204020203" pitchFamily="34" charset="0"/>
                <a:ea typeface="Calibri"/>
                <a:cs typeface="Segoe UI" panose="020B0502040204020203" pitchFamily="34" charset="0"/>
              </a:rPr>
              <a:t>outcome_table</a:t>
            </a:r>
            <a:r>
              <a:rPr lang="en-US" sz="2000">
                <a:latin typeface="Segoe UI" panose="020B0502040204020203" pitchFamily="34" charset="0"/>
                <a:ea typeface="Calibri"/>
                <a:cs typeface="Segoe UI" panose="020B0502040204020203" pitchFamily="34" charset="0"/>
              </a:rPr>
              <a:t>: All attributes depend on their respective primary keys.</a:t>
            </a:r>
          </a:p>
          <a:p>
            <a:pPr marL="57150">
              <a:spcAft>
                <a:spcPts val="600"/>
              </a:spcAft>
            </a:pPr>
            <a:r>
              <a:rPr lang="en-US" sz="2000" b="1">
                <a:latin typeface="Segoe UI" panose="020B0502040204020203" pitchFamily="34" charset="0"/>
                <a:ea typeface="Calibri"/>
                <a:cs typeface="Segoe UI" panose="020B0502040204020203" pitchFamily="34" charset="0"/>
              </a:rPr>
              <a:t>3NF</a:t>
            </a:r>
          </a:p>
          <a:p>
            <a:pPr marL="57150">
              <a:spcAft>
                <a:spcPts val="600"/>
              </a:spcAft>
            </a:pPr>
            <a:r>
              <a:rPr lang="en-US" sz="2000" b="1">
                <a:latin typeface="Segoe UI" panose="020B0502040204020203" pitchFamily="34" charset="0"/>
                <a:ea typeface="Calibri"/>
                <a:cs typeface="Segoe UI" panose="020B0502040204020203" pitchFamily="34" charset="0"/>
              </a:rPr>
              <a:t> </a:t>
            </a:r>
            <a:r>
              <a:rPr lang="en-US" sz="2000">
                <a:latin typeface="Segoe UI" panose="020B0502040204020203" pitchFamily="34" charset="0"/>
                <a:ea typeface="Calibri"/>
                <a:cs typeface="Segoe UI" panose="020B0502040204020203" pitchFamily="34" charset="0"/>
              </a:rPr>
              <a:t>All tables meet </a:t>
            </a:r>
            <a:r>
              <a:rPr lang="en-US" sz="2000" b="1">
                <a:latin typeface="Segoe UI" panose="020B0502040204020203" pitchFamily="34" charset="0"/>
                <a:ea typeface="Calibri"/>
                <a:cs typeface="Segoe UI" panose="020B0502040204020203" pitchFamily="34" charset="0"/>
              </a:rPr>
              <a:t>3NF </a:t>
            </a:r>
            <a:r>
              <a:rPr lang="en-US" sz="2000">
                <a:latin typeface="Segoe UI" panose="020B0502040204020203" pitchFamily="34" charset="0"/>
                <a:ea typeface="Calibri"/>
                <a:cs typeface="Segoe UI" panose="020B0502040204020203" pitchFamily="34" charset="0"/>
              </a:rPr>
              <a:t>Criteria: No transitive dependencies exist. Attributes in each table are entirely functionally dependent on their respective primary keys.</a:t>
            </a:r>
          </a:p>
          <a:p>
            <a:pPr marL="57150">
              <a:spcAft>
                <a:spcPts val="600"/>
              </a:spcAft>
            </a:pPr>
            <a:r>
              <a:rPr lang="en-US" sz="2000" b="1">
                <a:latin typeface="Segoe UI" panose="020B0502040204020203" pitchFamily="34" charset="0"/>
                <a:ea typeface="Calibri"/>
                <a:cs typeface="Segoe UI" panose="020B0502040204020203" pitchFamily="34" charset="0"/>
              </a:rPr>
              <a:t>BCNF </a:t>
            </a:r>
          </a:p>
          <a:p>
            <a:pPr marL="57150">
              <a:spcAft>
                <a:spcPts val="600"/>
              </a:spcAft>
            </a:pPr>
            <a:r>
              <a:rPr lang="en-US" sz="2000">
                <a:latin typeface="Segoe UI" panose="020B0502040204020203" pitchFamily="34" charset="0"/>
                <a:ea typeface="Calibri"/>
                <a:cs typeface="Segoe UI" panose="020B0502040204020203" pitchFamily="34" charset="0"/>
              </a:rPr>
              <a:t>The schema adheres to BCNF as all functional dependencies are resolved, and there are no violations.</a:t>
            </a:r>
          </a:p>
          <a:p>
            <a:pPr>
              <a:buFont typeface="+mj-lt"/>
              <a:buAutoNum type="arabicPeriod"/>
            </a:pPr>
            <a:endParaRPr lang="en-US" sz="2000"/>
          </a:p>
          <a:p>
            <a:pPr marL="57150">
              <a:spcAft>
                <a:spcPts val="600"/>
              </a:spcAft>
            </a:pPr>
            <a:endParaRPr lang="en-US" sz="2000">
              <a:latin typeface="Segoe UI" panose="020B0502040204020203" pitchFamily="34" charset="0"/>
              <a:ea typeface="Calibri"/>
              <a:cs typeface="Segoe UI" panose="020B0502040204020203" pitchFamily="34" charset="0"/>
            </a:endParaRPr>
          </a:p>
          <a:p>
            <a:pPr marL="285750" indent="-228600" algn="l">
              <a:lnSpc>
                <a:spcPct val="100000"/>
              </a:lnSpc>
              <a:spcBef>
                <a:spcPts val="0"/>
              </a:spcBef>
              <a:spcAft>
                <a:spcPts val="600"/>
              </a:spcAft>
              <a:buFont typeface="Arial,Sans-Serif"/>
              <a:buChar char="•"/>
            </a:pPr>
            <a:endParaRPr lang="en-US" sz="3200">
              <a:latin typeface="Segoe UI" panose="020B0502040204020203" pitchFamily="34" charset="0"/>
              <a:ea typeface="Calibri Light"/>
              <a:cs typeface="Segoe UI" panose="020B0502040204020203" pitchFamily="34" charset="0"/>
            </a:endParaRPr>
          </a:p>
        </p:txBody>
      </p:sp>
      <p:pic>
        <p:nvPicPr>
          <p:cNvPr id="10" name="Picture 9">
            <a:extLst>
              <a:ext uri="{FF2B5EF4-FFF2-40B4-BE49-F238E27FC236}">
                <a16:creationId xmlns:a16="http://schemas.microsoft.com/office/drawing/2014/main" id="{2F092274-64B5-F2B7-2A2C-B4927B56615D}"/>
              </a:ext>
            </a:extLst>
          </p:cNvPr>
          <p:cNvPicPr>
            <a:picLocks noChangeAspect="1"/>
          </p:cNvPicPr>
          <p:nvPr/>
        </p:nvPicPr>
        <p:blipFill>
          <a:blip r:embed="rId2"/>
          <a:stretch>
            <a:fillRect/>
          </a:stretch>
        </p:blipFill>
        <p:spPr>
          <a:xfrm>
            <a:off x="7275972" y="75452"/>
            <a:ext cx="3075392" cy="1432300"/>
          </a:xfrm>
          <a:prstGeom prst="rect">
            <a:avLst/>
          </a:prstGeom>
        </p:spPr>
      </p:pic>
    </p:spTree>
    <p:extLst>
      <p:ext uri="{BB962C8B-B14F-4D97-AF65-F5344CB8AC3E}">
        <p14:creationId xmlns:p14="http://schemas.microsoft.com/office/powerpoint/2010/main" val="2083294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0399EEB1-250F-C11A-FC3B-B4AFF65730A0}"/>
              </a:ext>
            </a:extLst>
          </p:cNvPr>
          <p:cNvSpPr>
            <a:spLocks noGrp="1"/>
          </p:cNvSpPr>
          <p:nvPr>
            <p:ph type="subTitle" idx="1"/>
          </p:nvPr>
        </p:nvSpPr>
        <p:spPr>
          <a:xfrm>
            <a:off x="2600171" y="345637"/>
            <a:ext cx="5066250" cy="690880"/>
          </a:xfrm>
        </p:spPr>
        <p:txBody>
          <a:bodyPr/>
          <a:lstStyle/>
          <a:p>
            <a:r>
              <a:rPr lang="en-US"/>
              <a:t>RELATIONSHIPS</a:t>
            </a:r>
          </a:p>
        </p:txBody>
      </p:sp>
      <p:sp>
        <p:nvSpPr>
          <p:cNvPr id="6" name="TextBox 5">
            <a:extLst>
              <a:ext uri="{FF2B5EF4-FFF2-40B4-BE49-F238E27FC236}">
                <a16:creationId xmlns:a16="http://schemas.microsoft.com/office/drawing/2014/main" id="{CA94E835-2EAD-DC23-FA11-6874A996C4AC}"/>
              </a:ext>
            </a:extLst>
          </p:cNvPr>
          <p:cNvSpPr txBox="1"/>
          <p:nvPr/>
        </p:nvSpPr>
        <p:spPr>
          <a:xfrm>
            <a:off x="309731" y="1334604"/>
            <a:ext cx="11284505" cy="5324535"/>
          </a:xfrm>
          <a:prstGeom prst="rect">
            <a:avLst/>
          </a:prstGeom>
          <a:noFill/>
        </p:spPr>
        <p:txBody>
          <a:bodyPr wrap="square">
            <a:spAutoFit/>
          </a:bodyPr>
          <a:lstStyle/>
          <a:p>
            <a:r>
              <a:rPr lang="en-US" sz="2000" b="1"/>
              <a:t>One-to-Many Relationships:</a:t>
            </a:r>
          </a:p>
          <a:p>
            <a:pPr>
              <a:buFont typeface="+mj-lt"/>
              <a:buAutoNum type="arabicPeriod"/>
            </a:pPr>
            <a:r>
              <a:rPr lang="en-US" sz="2000" b="1"/>
              <a:t>Patient Table to Visit Table</a:t>
            </a:r>
            <a:br>
              <a:rPr lang="en-US" sz="2000"/>
            </a:br>
            <a:r>
              <a:rPr lang="en-US" sz="2000"/>
              <a:t>One patient can have multiple visits, but each visit is associated with only one patient.</a:t>
            </a:r>
          </a:p>
          <a:p>
            <a:pPr>
              <a:buFont typeface="+mj-lt"/>
              <a:buAutoNum type="arabicPeriod"/>
            </a:pPr>
            <a:r>
              <a:rPr lang="en-US" sz="2000" b="1"/>
              <a:t>Visit Table to Diagnosis Table</a:t>
            </a:r>
            <a:br>
              <a:rPr lang="en-US" sz="2000"/>
            </a:br>
            <a:r>
              <a:rPr lang="en-US" sz="2000"/>
              <a:t>One visit can have multiple diagnoses, but each diagnosis is linked to only one visit.</a:t>
            </a:r>
          </a:p>
          <a:p>
            <a:pPr>
              <a:buFont typeface="+mj-lt"/>
              <a:buAutoNum type="arabicPeriod"/>
            </a:pPr>
            <a:r>
              <a:rPr lang="en-US" sz="2000" b="1"/>
              <a:t>Visit Table to Outcome Table</a:t>
            </a:r>
            <a:br>
              <a:rPr lang="en-US" sz="2000"/>
            </a:br>
            <a:r>
              <a:rPr lang="en-US" sz="2000"/>
              <a:t>One visit can result in multiple outcomes, but each outcome is associated with only one visit.</a:t>
            </a:r>
          </a:p>
          <a:p>
            <a:pPr>
              <a:buFont typeface="+mj-lt"/>
              <a:buAutoNum type="arabicPeriod"/>
            </a:pPr>
            <a:r>
              <a:rPr lang="en-US" sz="2000" b="1"/>
              <a:t>Visit Table to Treatment Table</a:t>
            </a:r>
            <a:br>
              <a:rPr lang="en-US" sz="2000"/>
            </a:br>
            <a:r>
              <a:rPr lang="en-US" sz="2000"/>
              <a:t>One visit can be associated with multiple treatments, but each treatment is linked to only one visit.</a:t>
            </a:r>
          </a:p>
          <a:p>
            <a:endParaRPr lang="en-US" sz="2000"/>
          </a:p>
          <a:p>
            <a:r>
              <a:rPr lang="en-US" sz="2000" b="1"/>
              <a:t>Many-to-One Relationships:</a:t>
            </a:r>
          </a:p>
          <a:p>
            <a:pPr>
              <a:buFont typeface="+mj-lt"/>
              <a:buAutoNum type="arabicPeriod"/>
            </a:pPr>
            <a:r>
              <a:rPr lang="en-US" sz="2000" b="1"/>
              <a:t>Patient Table to Country Table</a:t>
            </a:r>
            <a:br>
              <a:rPr lang="en-US" sz="2000"/>
            </a:br>
            <a:r>
              <a:rPr lang="en-US" sz="2000"/>
              <a:t>Each patient is associated with only one country (for birth and procurement), but a country can have many patients.</a:t>
            </a:r>
          </a:p>
          <a:p>
            <a:pPr>
              <a:buFont typeface="+mj-lt"/>
              <a:buAutoNum type="arabicPeriod"/>
            </a:pPr>
            <a:r>
              <a:rPr lang="en-US" sz="2000" b="1"/>
              <a:t>Visit Table to Country Table</a:t>
            </a:r>
            <a:br>
              <a:rPr lang="en-US" sz="2000"/>
            </a:br>
            <a:r>
              <a:rPr lang="en-US" sz="2000"/>
              <a:t>Each visit is associated with only one country (through the country of procurement), but a country can have multiple visits</a:t>
            </a:r>
          </a:p>
        </p:txBody>
      </p:sp>
    </p:spTree>
    <p:extLst>
      <p:ext uri="{BB962C8B-B14F-4D97-AF65-F5344CB8AC3E}">
        <p14:creationId xmlns:p14="http://schemas.microsoft.com/office/powerpoint/2010/main" val="2780942934"/>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bc92f562-9011-43b7-a10e-97332450d39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C55B509809A9E44BDDC81C3FB8CC131" ma:contentTypeVersion="8" ma:contentTypeDescription="Create a new document." ma:contentTypeScope="" ma:versionID="9571c59c61919c4c56faa7a979185388">
  <xsd:schema xmlns:xsd="http://www.w3.org/2001/XMLSchema" xmlns:xs="http://www.w3.org/2001/XMLSchema" xmlns:p="http://schemas.microsoft.com/office/2006/metadata/properties" xmlns:ns3="bc92f562-9011-43b7-a10e-97332450d391" xmlns:ns4="caa493ae-e15f-4309-8605-91645777d938" targetNamespace="http://schemas.microsoft.com/office/2006/metadata/properties" ma:root="true" ma:fieldsID="13d0a61a0e72255da919a96410477292" ns3:_="" ns4:_="">
    <xsd:import namespace="bc92f562-9011-43b7-a10e-97332450d391"/>
    <xsd:import namespace="caa493ae-e15f-4309-8605-91645777d938"/>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92f562-9011-43b7-a10e-97332450d391"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a493ae-e15f-4309-8605-91645777d938"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85C2645A-E767-4D7E-984D-234E531E4556}">
  <ds:schemaRefs>
    <ds:schemaRef ds:uri="bc92f562-9011-43b7-a10e-97332450d391"/>
    <ds:schemaRef ds:uri="caa493ae-e15f-4309-8605-91645777d93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27CFF65-6B06-43CD-AD0B-12EBFFC977F3}">
  <ds:schemaRefs>
    <ds:schemaRef ds:uri="bc92f562-9011-43b7-a10e-97332450d391"/>
    <ds:schemaRef ds:uri="caa493ae-e15f-4309-8605-91645777d93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{EA1FC930-D0C9-48B4-B651-FBB80C85E299}tf55661986_win32</Template>
  <TotalTime>0</TotalTime>
  <Words>2023</Words>
  <Application>Microsoft Office PowerPoint</Application>
  <PresentationFormat>Widescreen</PresentationFormat>
  <Paragraphs>118</Paragraphs>
  <Slides>24</Slides>
  <Notes>6</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Aptos</vt:lpstr>
      <vt:lpstr>Arial</vt:lpstr>
      <vt:lpstr>Arial,Sans-Serif</vt:lpstr>
      <vt:lpstr>Calibri</vt:lpstr>
      <vt:lpstr>Calibri Light</vt:lpstr>
      <vt:lpstr>Calibri Light (Headings)</vt:lpstr>
      <vt:lpstr>Segoe UI</vt:lpstr>
      <vt:lpstr>Wingdings</vt:lpstr>
      <vt:lpstr>Custom</vt:lpstr>
      <vt:lpstr>Design and Implementation of an Advanced Healthcare Database System: Optimizing Data Storage, Management, and Analytical Insights for Esophageal Cancer Treatment Outcomes</vt:lpstr>
      <vt:lpstr>PowerPoint Presentation</vt:lpstr>
      <vt:lpstr>PowerPoint Presentation</vt:lpstr>
      <vt:lpstr>OBJECTIVE</vt:lpstr>
      <vt:lpstr>Roles and responsibilities</vt:lpstr>
      <vt:lpstr> </vt:lpstr>
      <vt:lpstr>PowerPoint Presentation</vt:lpstr>
      <vt:lpstr>PowerPoint Presentation</vt:lpstr>
      <vt:lpstr>PowerPoint Presentation</vt:lpstr>
      <vt:lpstr>PowerPoint Presentation</vt:lpstr>
      <vt:lpstr>PowerPoint Presentation</vt:lpstr>
      <vt:lpstr>1. Patients with the Longest Survival Times by Tumor Location Identifies the tumor locations with the longest average survival times and lists the top 5 locations.  </vt:lpstr>
      <vt:lpstr>PowerPoint Presentation</vt:lpstr>
      <vt:lpstr>SQL QUERY</vt:lpstr>
      <vt:lpstr>PowerPoint Presentation</vt:lpstr>
      <vt:lpstr>SQL QUERY</vt:lpstr>
      <vt:lpstr>VISUALIZATION</vt:lpstr>
      <vt:lpstr>VISUALIZATION</vt:lpstr>
      <vt:lpstr>Distribution of Esophageal Cancer Cases Based on Patient Data: A Geographic Visualization</vt:lpstr>
      <vt:lpstr>ANALYSIS</vt:lpstr>
      <vt:lpstr>Logistic regression &amp; Random forest</vt:lpstr>
      <vt:lpstr>WEB INTERFACE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 GLOBAL IMPACT</dc:title>
  <dc:creator>Mohammad, Sameer</dc:creator>
  <cp:lastModifiedBy>SAMEER MOHAMMAD</cp:lastModifiedBy>
  <cp:revision>3</cp:revision>
  <dcterms:created xsi:type="dcterms:W3CDTF">2024-04-29T16:04:46Z</dcterms:created>
  <dcterms:modified xsi:type="dcterms:W3CDTF">2025-02-12T03:01:23Z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0x0101004C55B509809A9E44BDDC81C3FB8CC131</vt:lpwstr>
  </property>
  <property fmtid="{D5CDD505-2E9C-101B-9397-08002B2CF9AE}" pid="3" name="MediaServiceImageTags">
    <vt:lpwstr/>
  </property>
</Properties>
</file>